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1508" r:id="rId2"/>
    <p:sldId id="1537" r:id="rId3"/>
    <p:sldId id="1533" r:id="rId4"/>
    <p:sldId id="1532" r:id="rId5"/>
    <p:sldId id="1538" r:id="rId6"/>
    <p:sldId id="1542" r:id="rId7"/>
    <p:sldId id="1543" r:id="rId8"/>
    <p:sldId id="1540" r:id="rId9"/>
    <p:sldId id="1539" r:id="rId10"/>
    <p:sldId id="1544" r:id="rId11"/>
    <p:sldId id="1545" r:id="rId12"/>
    <p:sldId id="1546" r:id="rId13"/>
    <p:sldId id="1547" r:id="rId14"/>
    <p:sldId id="1548" r:id="rId15"/>
    <p:sldId id="1549" r:id="rId16"/>
    <p:sldId id="1550" r:id="rId17"/>
    <p:sldId id="1551" r:id="rId18"/>
    <p:sldId id="1552" r:id="rId19"/>
    <p:sldId id="1553" r:id="rId20"/>
    <p:sldId id="1554" r:id="rId21"/>
    <p:sldId id="1555" r:id="rId22"/>
    <p:sldId id="1556" r:id="rId23"/>
    <p:sldId id="1557" r:id="rId24"/>
    <p:sldId id="1558" r:id="rId25"/>
    <p:sldId id="1559" r:id="rId26"/>
    <p:sldId id="1560" r:id="rId27"/>
    <p:sldId id="1561" r:id="rId28"/>
    <p:sldId id="1562" r:id="rId29"/>
    <p:sldId id="1563" r:id="rId30"/>
    <p:sldId id="1564" r:id="rId31"/>
    <p:sldId id="1565" r:id="rId32"/>
    <p:sldId id="1566" r:id="rId33"/>
    <p:sldId id="1567" r:id="rId34"/>
    <p:sldId id="1568" r:id="rId35"/>
    <p:sldId id="1569" r:id="rId36"/>
    <p:sldId id="1570" r:id="rId37"/>
    <p:sldId id="1571" r:id="rId38"/>
    <p:sldId id="1572" r:id="rId39"/>
  </p:sldIdLst>
  <p:sldSz cx="9144000" cy="5143500" type="screen16x9"/>
  <p:notesSz cx="9945688" cy="6858000"/>
  <p:defaultTextStyle>
    <a:defPPr>
      <a:defRPr lang="en-US"/>
    </a:defPPr>
    <a:lvl1pPr marL="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562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1875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7495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3115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937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9499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061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2623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313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9415"/>
    <a:srgbClr val="F19B14"/>
    <a:srgbClr val="0D0D19"/>
    <a:srgbClr val="15AA96"/>
    <a:srgbClr val="BE382C"/>
    <a:srgbClr val="091E2D"/>
    <a:srgbClr val="0C293C"/>
    <a:srgbClr val="1D1D1D"/>
    <a:srgbClr val="237DB9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32" autoAdjust="0"/>
    <p:restoredTop sz="86538" autoAdjust="0"/>
  </p:normalViewPr>
  <p:slideViewPr>
    <p:cSldViewPr snapToObjects="1">
      <p:cViewPr varScale="1">
        <p:scale>
          <a:sx n="139" d="100"/>
          <a:sy n="139" d="100"/>
        </p:scale>
        <p:origin x="176" y="2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74" d="100"/>
          <a:sy n="74" d="100"/>
        </p:scale>
        <p:origin x="-1782" y="-96"/>
      </p:cViewPr>
      <p:guideLst>
        <p:guide orient="horz" pos="2160"/>
        <p:guide pos="313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3"/>
          </p:nvPr>
        </p:nvSpPr>
        <p:spPr>
          <a:xfrm>
            <a:off x="9533011" y="228600"/>
            <a:ext cx="412678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5BA55-396F-46DB-98CB-67F5915743A3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9798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My First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34164" y="0"/>
            <a:ext cx="4309798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81CD31-4B7D-4FD2-B052-E296BFBA018F}" type="datetimeFigureOut">
              <a:rPr lang="en-US" smtClean="0"/>
              <a:t>11/15/18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86050" y="514350"/>
            <a:ext cx="4573588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4569" y="3257550"/>
            <a:ext cx="795655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4309798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This is me Adam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34164" y="6513513"/>
            <a:ext cx="4309798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40C94-5092-4638-9E1F-C533F19764C0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562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1875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7495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3115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937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9499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061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2623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出现</a:t>
            </a:r>
            <a:r>
              <a:rPr kumimoji="1" lang="en-US" altLang="zh-CN" dirty="0" err="1"/>
              <a:t>Filesort</a:t>
            </a:r>
            <a:r>
              <a:rPr kumimoji="1" lang="zh-CN" altLang="en-US" dirty="0"/>
              <a:t> 表示索引没有工作。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4200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Backward</a:t>
            </a:r>
            <a:r>
              <a:rPr kumimoji="1" lang="zh-CN" altLang="en-US" dirty="0"/>
              <a:t> </a:t>
            </a:r>
            <a:r>
              <a:rPr kumimoji="1" lang="en-US" altLang="zh-CN" dirty="0"/>
              <a:t>index</a:t>
            </a:r>
            <a:r>
              <a:rPr kumimoji="1" lang="zh-CN" altLang="en-US" dirty="0"/>
              <a:t> </a:t>
            </a:r>
            <a:r>
              <a:rPr kumimoji="1" lang="en-US" altLang="zh-CN" dirty="0"/>
              <a:t>scan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scan within the page – The </a:t>
            </a:r>
            <a:r>
              <a:rPr lang="en-US" altLang="zh-CN" sz="1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records in a page form a singly linked list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To get the next record, a forward scan just follows the link where as the backward scan need to start from the beginning (first slot) till the current slot/record to identify the previous record.</a:t>
            </a:r>
          </a:p>
          <a:p>
            <a:endParaRPr kumimoji="1" lang="en-US" altLang="zh-CN" sz="14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大概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forward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scan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比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backward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scan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高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15%</a:t>
            </a:r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6307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Backward</a:t>
            </a:r>
            <a:r>
              <a:rPr kumimoji="1" lang="zh-CN" altLang="en-US" dirty="0"/>
              <a:t> </a:t>
            </a:r>
            <a:r>
              <a:rPr kumimoji="1" lang="en-US" altLang="zh-CN" dirty="0"/>
              <a:t>index</a:t>
            </a:r>
            <a:r>
              <a:rPr kumimoji="1" lang="zh-CN" altLang="en-US" dirty="0"/>
              <a:t> </a:t>
            </a:r>
            <a:r>
              <a:rPr kumimoji="1" lang="en-US" altLang="zh-CN" dirty="0"/>
              <a:t>scan</a:t>
            </a:r>
            <a:r>
              <a:rPr kumimoji="1" lang="zh-CN" altLang="en-US" dirty="0"/>
              <a:t> 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scan within the page – The </a:t>
            </a:r>
            <a:r>
              <a:rPr lang="en-US" altLang="zh-CN" sz="1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records in a page form a singly linked list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To get the next record, a forward scan just follows the link where as the backward scan need to start from the beginning (first slot) till the current slot/record to identify the previous record.</a:t>
            </a:r>
          </a:p>
          <a:p>
            <a:endParaRPr kumimoji="1" lang="en-US" altLang="zh-CN" sz="14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大概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forward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scan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比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backward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scan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高</a:t>
            </a:r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15%</a:t>
            </a:r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102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innodb_flush_log_at_trx_commit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innodb_doublewrite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ON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sync_binlog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492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4166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2901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158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2196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业务层数据乱掉</a:t>
            </a:r>
            <a:endParaRPr kumimoji="1" lang="en-US" altLang="zh-CN" dirty="0"/>
          </a:p>
          <a:p>
            <a:r>
              <a:rPr kumimoji="1" lang="zh-CN" altLang="en-US" dirty="0"/>
              <a:t>从库可能会出现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duplication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8719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业务层数据乱掉</a:t>
            </a:r>
            <a:endParaRPr kumimoji="1" lang="en-US" altLang="zh-CN" dirty="0"/>
          </a:p>
          <a:p>
            <a:r>
              <a:rPr kumimoji="1" lang="zh-CN" altLang="en-US" dirty="0"/>
              <a:t>从库可能会出现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duplication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489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7439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业务层数据乱掉</a:t>
            </a:r>
            <a:endParaRPr kumimoji="1" lang="en-US" altLang="zh-CN" dirty="0"/>
          </a:p>
          <a:p>
            <a:r>
              <a:rPr kumimoji="1" lang="zh-CN" altLang="en-US" dirty="0"/>
              <a:t>从库可能会出现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duplication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9298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业务层数据乱掉</a:t>
            </a:r>
            <a:endParaRPr kumimoji="1" lang="en-US" altLang="zh-CN" dirty="0"/>
          </a:p>
          <a:p>
            <a:r>
              <a:rPr kumimoji="1" lang="zh-CN" altLang="en-US" dirty="0"/>
              <a:t>从库可能会出现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duplication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4965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Http://</a:t>
            </a:r>
            <a:r>
              <a:rPr lang="en-US" altLang="zh-CN" dirty="0" err="1"/>
              <a:t>zst.ke.qq.com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31122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业务层数据乱掉</a:t>
            </a:r>
            <a:endParaRPr kumimoji="1" lang="en-US" altLang="zh-CN" dirty="0"/>
          </a:p>
          <a:p>
            <a:r>
              <a:rPr kumimoji="1" lang="zh-CN" altLang="en-US" dirty="0"/>
              <a:t>从库可能会出现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duplication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6882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业务层数据乱掉</a:t>
            </a:r>
            <a:endParaRPr kumimoji="1" lang="en-US" altLang="zh-CN" dirty="0"/>
          </a:p>
          <a:p>
            <a:r>
              <a:rPr kumimoji="1" lang="zh-CN" altLang="en-US" dirty="0"/>
              <a:t>从库可能会出现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duplication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6371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利用递归调用，实现</a:t>
            </a: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4390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利用递归调用，实现</a:t>
            </a: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3276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利用递归调用，实现</a:t>
            </a: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7123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76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Architecture</a:t>
            </a:r>
          </a:p>
          <a:p>
            <a:pPr fontAlgn="base"/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MySQL Document Store architecture consists of the following components:</a:t>
            </a:r>
          </a:p>
          <a:p>
            <a:pPr fontAlgn="base"/>
            <a:r>
              <a:rPr lang="en-US" altLang="zh-CN" sz="1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Native JSON Document Storage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MySQL provides a native JSON datatype is efficiently stored in binary with the ability to create virtual columns that can be indexed. JSON Documents are automatically validated.</a:t>
            </a:r>
          </a:p>
          <a:p>
            <a:pPr fontAlgn="base"/>
            <a:r>
              <a:rPr lang="en-US" altLang="zh-CN" sz="1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Plugin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The X Plugin enables MySQL to use the X Protocol and uses Connectors and the Shell to act as clients to the server.</a:t>
            </a:r>
          </a:p>
          <a:p>
            <a:pPr fontAlgn="base"/>
            <a:r>
              <a:rPr lang="en-US" altLang="zh-CN" sz="1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Protocol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The X Protocol is a new client protocol based on top of the </a:t>
            </a:r>
            <a:r>
              <a:rPr lang="en-US" altLang="zh-CN" sz="14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Protobuf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library, and works for both, CRUD and SQL operations.</a:t>
            </a:r>
          </a:p>
          <a:p>
            <a:pPr fontAlgn="base"/>
            <a:r>
              <a:rPr lang="en-US" altLang="zh-CN" sz="1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 </a:t>
            </a:r>
            <a:r>
              <a:rPr lang="en-US" altLang="zh-CN" sz="14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DevAPI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The X </a:t>
            </a:r>
            <a:r>
              <a:rPr lang="en-US" altLang="zh-CN" sz="14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DevAPI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new, modern, </a:t>
            </a:r>
            <a:r>
              <a:rPr lang="en-US" altLang="zh-CN" sz="14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async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developer API for CRUD and SQL operations on top of X Protocol. It introduces Collections as new Schema objects. Documents are stored in Collections and have their dedicated CRUD operation set.</a:t>
            </a:r>
          </a:p>
          <a:p>
            <a:pPr fontAlgn="base"/>
            <a:r>
              <a:rPr lang="en-US" altLang="zh-CN" sz="1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Shell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The MySQL Shell is an interactive </a:t>
            </a:r>
            <a:r>
              <a:rPr lang="en-US" altLang="zh-CN" sz="14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Python, or SQL interface supporting development and administration for the MySQL Server. You can use the MySQL Shell to perform data queries and updates as well as various administration operations.</a:t>
            </a:r>
          </a:p>
          <a:p>
            <a:pPr fontAlgn="base"/>
            <a:r>
              <a:rPr lang="en-US" altLang="zh-CN" sz="14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Connectors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- The following MySQL Connectors support the X Protocol and enable you to use X </a:t>
            </a:r>
            <a:r>
              <a:rPr lang="en-US" altLang="zh-CN" sz="14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DevAPI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your chosen language.</a:t>
            </a:r>
          </a:p>
          <a:p>
            <a:pPr lvl="1" fontAlgn="base"/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Connector/Node.js</a:t>
            </a:r>
          </a:p>
          <a:p>
            <a:pPr lvl="1" fontAlgn="base"/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Connector/PHP</a:t>
            </a:r>
          </a:p>
          <a:p>
            <a:pPr lvl="1" fontAlgn="base"/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Connector/Python</a:t>
            </a:r>
          </a:p>
          <a:p>
            <a:pPr lvl="1" fontAlgn="base"/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Connector/J</a:t>
            </a:r>
          </a:p>
          <a:p>
            <a:pPr lvl="1" fontAlgn="base"/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Connector/NET</a:t>
            </a:r>
          </a:p>
          <a:p>
            <a:pPr lvl="1" fontAlgn="base"/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Connector/C++</a:t>
            </a: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7558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业务层数据乱掉</a:t>
            </a:r>
            <a:endParaRPr kumimoji="1" lang="en-US" altLang="zh-CN" dirty="0"/>
          </a:p>
          <a:p>
            <a:r>
              <a:rPr kumimoji="1" lang="zh-CN" altLang="en-US" dirty="0"/>
              <a:t>从库可能会出现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duplication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key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6294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9025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利用递归调用，实现</a:t>
            </a: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0745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4462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利用递归调用，实现</a:t>
            </a: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3085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利用递归调用，实现</a:t>
            </a: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481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计划开发一个</a:t>
            </a:r>
            <a:r>
              <a:rPr kumimoji="1" lang="en-US" altLang="zh-CN" dirty="0"/>
              <a:t>12</a:t>
            </a:r>
            <a:r>
              <a:rPr kumimoji="1" lang="zh-CN" altLang="en-US" dirty="0"/>
              <a:t>个学时的针对开发人员培训的</a:t>
            </a:r>
            <a:r>
              <a:rPr kumimoji="1" lang="en-US" altLang="zh-CN" dirty="0"/>
              <a:t>MySQL</a:t>
            </a:r>
            <a:r>
              <a:rPr kumimoji="1" lang="zh-CN" altLang="en-US" dirty="0"/>
              <a:t>课程，收集点开发人员，一块聊聊，有这方向需求的，也可以加我的微信号，后续交流。</a:t>
            </a:r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02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innodb_flush_log_at_trx_commit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innodb_doublewrite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ON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sync_binlog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422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innodb_flush_log_at_trx_commit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innodb_doublewrite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ON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sync_binlog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145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innodb_flush_log_at_trx_commit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innodb_doublewrite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ON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sync_binlog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3122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Generate</a:t>
            </a:r>
            <a:r>
              <a:rPr kumimoji="1" lang="zh-CN" altLang="en-US" dirty="0"/>
              <a:t> </a:t>
            </a:r>
            <a:r>
              <a:rPr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[VIRTUAL|STORED] [UNIQUE [KEY]] [[NOT] NULL] [[PRIMARY] KEY]</a:t>
            </a:r>
          </a:p>
          <a:p>
            <a:r>
              <a:rPr kumimoji="1" lang="en-US" altLang="zh-CN" sz="14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Vitrual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对应的是不存储，每次需要计算</a:t>
            </a:r>
            <a:endParaRPr kumimoji="1" lang="en-US" altLang="zh-CN" sz="14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zh-CN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Stored</a:t>
            </a:r>
            <a:r>
              <a:rPr kumimoji="1" lang="zh-CN" altLang="en-US" sz="1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是的持久化，需要占用存储空间</a:t>
            </a:r>
            <a:endParaRPr kumimoji="1" lang="en-US" altLang="zh-CN" sz="14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950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410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innodb_flush_log_at_trx_commit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innodb_doublewrite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ON</a:t>
            </a:r>
          </a:p>
          <a:p>
            <a:r>
              <a:rPr lang="en-US" altLang="zh-CN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sync_binlog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</a:t>
            </a:r>
          </a:p>
          <a:p>
            <a:endParaRPr kumimoji="1"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1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44" name="Round Same Side Corner Rectangle 43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523775" y="2943008"/>
            <a:ext cx="1914644" cy="16861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/>
          <p:cNvSpPr/>
          <p:nvPr userDrawn="1"/>
        </p:nvSpPr>
        <p:spPr>
          <a:xfrm>
            <a:off x="523775" y="1189491"/>
            <a:ext cx="1914644" cy="16861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577215" y="1242330"/>
            <a:ext cx="1810424" cy="1556303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3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770339" y="3068877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84" name="Text Placeholder 3"/>
          <p:cNvSpPr>
            <a:spLocks noGrp="1"/>
          </p:cNvSpPr>
          <p:nvPr>
            <p:ph type="body" sz="half" idx="17"/>
          </p:nvPr>
        </p:nvSpPr>
        <p:spPr>
          <a:xfrm>
            <a:off x="629516" y="3443294"/>
            <a:ext cx="1703163" cy="1084892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5" name="Rectangle 84"/>
          <p:cNvSpPr/>
          <p:nvPr userDrawn="1"/>
        </p:nvSpPr>
        <p:spPr>
          <a:xfrm>
            <a:off x="2587364" y="2943008"/>
            <a:ext cx="1914644" cy="16861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 userDrawn="1"/>
        </p:nvSpPr>
        <p:spPr>
          <a:xfrm>
            <a:off x="2587364" y="1189491"/>
            <a:ext cx="1914644" cy="16861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2640804" y="1242330"/>
            <a:ext cx="1810424" cy="1556303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8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2833928" y="3068877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89" name="Text Placeholder 3"/>
          <p:cNvSpPr>
            <a:spLocks noGrp="1"/>
          </p:cNvSpPr>
          <p:nvPr>
            <p:ph type="body" sz="half" idx="20"/>
          </p:nvPr>
        </p:nvSpPr>
        <p:spPr>
          <a:xfrm>
            <a:off x="2693105" y="3443294"/>
            <a:ext cx="1703163" cy="1084892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0" name="Rectangle 89"/>
          <p:cNvSpPr/>
          <p:nvPr userDrawn="1"/>
        </p:nvSpPr>
        <p:spPr>
          <a:xfrm>
            <a:off x="4638575" y="2943008"/>
            <a:ext cx="1914644" cy="16861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Rectangle 90"/>
          <p:cNvSpPr/>
          <p:nvPr userDrawn="1"/>
        </p:nvSpPr>
        <p:spPr>
          <a:xfrm>
            <a:off x="4638575" y="1189491"/>
            <a:ext cx="1914644" cy="16861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4692015" y="1242330"/>
            <a:ext cx="1810424" cy="1556303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93" name="Text Placeholder 3"/>
          <p:cNvSpPr>
            <a:spLocks noGrp="1"/>
          </p:cNvSpPr>
          <p:nvPr>
            <p:ph type="body" sz="half" idx="22" hasCustomPrompt="1"/>
          </p:nvPr>
        </p:nvSpPr>
        <p:spPr>
          <a:xfrm>
            <a:off x="4885139" y="3068877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94" name="Text Placeholder 3"/>
          <p:cNvSpPr>
            <a:spLocks noGrp="1"/>
          </p:cNvSpPr>
          <p:nvPr>
            <p:ph type="body" sz="half" idx="23"/>
          </p:nvPr>
        </p:nvSpPr>
        <p:spPr>
          <a:xfrm>
            <a:off x="4744316" y="3443294"/>
            <a:ext cx="1703163" cy="1084892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5" name="Rectangle 94"/>
          <p:cNvSpPr/>
          <p:nvPr userDrawn="1"/>
        </p:nvSpPr>
        <p:spPr>
          <a:xfrm>
            <a:off x="6679006" y="2943008"/>
            <a:ext cx="1914644" cy="1686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Rectangle 95"/>
          <p:cNvSpPr/>
          <p:nvPr userDrawn="1"/>
        </p:nvSpPr>
        <p:spPr>
          <a:xfrm>
            <a:off x="6679006" y="1189491"/>
            <a:ext cx="1914644" cy="1686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6732446" y="1242330"/>
            <a:ext cx="1810424" cy="1556303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98" name="Text Placeholder 3"/>
          <p:cNvSpPr>
            <a:spLocks noGrp="1"/>
          </p:cNvSpPr>
          <p:nvPr>
            <p:ph type="body" sz="half" idx="25" hasCustomPrompt="1"/>
          </p:nvPr>
        </p:nvSpPr>
        <p:spPr>
          <a:xfrm>
            <a:off x="6925570" y="3068877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99" name="Text Placeholder 3"/>
          <p:cNvSpPr>
            <a:spLocks noGrp="1"/>
          </p:cNvSpPr>
          <p:nvPr>
            <p:ph type="body" sz="half" idx="26"/>
          </p:nvPr>
        </p:nvSpPr>
        <p:spPr>
          <a:xfrm>
            <a:off x="6784747" y="3443294"/>
            <a:ext cx="1703163" cy="1084892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/>
      <p:bldP spid="37" grpId="0" animBg="1"/>
      <p:bldP spid="80" grpId="0"/>
      <p:bldP spid="8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animBg="1"/>
      <p:bldP spid="86" grpId="0" animBg="1"/>
      <p:bldP spid="87" grpId="0"/>
      <p:bldP spid="8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0" grpId="0" animBg="1"/>
      <p:bldP spid="91" grpId="0" animBg="1"/>
      <p:bldP spid="92" grpId="0"/>
      <p:bldP spid="9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5" grpId="0" animBg="1"/>
      <p:bldP spid="96" grpId="0" animBg="1"/>
      <p:bldP spid="97" grpId="0"/>
      <p:bldP spid="9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3352800" y="1056575"/>
            <a:ext cx="2438400" cy="243767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9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741295" y="3770970"/>
            <a:ext cx="1421516" cy="381730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5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1" name="Text Placeholder 3"/>
          <p:cNvSpPr>
            <a:spLocks noGrp="1"/>
          </p:cNvSpPr>
          <p:nvPr>
            <p:ph type="body" sz="half" idx="31" hasCustomPrompt="1"/>
          </p:nvPr>
        </p:nvSpPr>
        <p:spPr>
          <a:xfrm>
            <a:off x="2546030" y="4401350"/>
            <a:ext cx="1421516" cy="381730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2" name="Text Placeholder 3"/>
          <p:cNvSpPr>
            <a:spLocks noGrp="1"/>
          </p:cNvSpPr>
          <p:nvPr>
            <p:ph type="body" sz="half" idx="32" hasCustomPrompt="1"/>
          </p:nvPr>
        </p:nvSpPr>
        <p:spPr>
          <a:xfrm>
            <a:off x="5124638" y="4401350"/>
            <a:ext cx="1421516" cy="381730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3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33" hasCustomPrompt="1"/>
          </p:nvPr>
        </p:nvSpPr>
        <p:spPr>
          <a:xfrm>
            <a:off x="6934188" y="3770970"/>
            <a:ext cx="1421516" cy="381730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4" name="Text Placeholder 3"/>
          <p:cNvSpPr>
            <a:spLocks noGrp="1"/>
          </p:cNvSpPr>
          <p:nvPr>
            <p:ph type="body" sz="half" idx="34" hasCustomPrompt="1"/>
          </p:nvPr>
        </p:nvSpPr>
        <p:spPr>
          <a:xfrm>
            <a:off x="3858125" y="3875210"/>
            <a:ext cx="1421516" cy="381730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75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505649" y="1808947"/>
            <a:ext cx="1892808" cy="1892243"/>
          </a:xfrm>
          <a:prstGeom prst="ellipse">
            <a:avLst/>
          </a:prstGeom>
          <a:ln w="28575">
            <a:solidFill>
              <a:schemeClr val="accent5"/>
            </a:solidFill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63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2310384" y="2460982"/>
            <a:ext cx="1892808" cy="1892243"/>
          </a:xfrm>
          <a:prstGeom prst="ellipse">
            <a:avLst/>
          </a:prstGeom>
          <a:ln w="28575">
            <a:solidFill>
              <a:schemeClr val="accent2"/>
            </a:solidFill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3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4888992" y="2460982"/>
            <a:ext cx="1892808" cy="1892243"/>
          </a:xfrm>
          <a:prstGeom prst="ellipse">
            <a:avLst/>
          </a:prstGeom>
          <a:ln w="28575">
            <a:solidFill>
              <a:schemeClr val="accent3"/>
            </a:solidFill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3" name="Picture Placeholder 7"/>
          <p:cNvSpPr>
            <a:spLocks noGrp="1"/>
          </p:cNvSpPr>
          <p:nvPr>
            <p:ph type="pic" sz="quarter" idx="30" hasCustomPrompt="1"/>
          </p:nvPr>
        </p:nvSpPr>
        <p:spPr>
          <a:xfrm>
            <a:off x="6698542" y="1808947"/>
            <a:ext cx="1892808" cy="1892243"/>
          </a:xfrm>
          <a:prstGeom prst="ellipse">
            <a:avLst/>
          </a:prstGeom>
          <a:ln w="28575">
            <a:solidFill>
              <a:schemeClr val="accent6"/>
            </a:solidFill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 animBg="1"/>
      <p:bldP spid="63" grpId="0" animBg="1"/>
      <p:bldP spid="73" grpId="0" animBg="1"/>
      <p:bldP spid="83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1725836" y="1453376"/>
            <a:ext cx="1388839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449487" y="1472627"/>
            <a:ext cx="1169764" cy="1169415"/>
          </a:xfrm>
          <a:prstGeom prst="teardrop">
            <a:avLst/>
          </a:prstGeom>
          <a:ln w="28575">
            <a:solidFill>
              <a:schemeClr val="accent1"/>
            </a:solidFill>
          </a:ln>
        </p:spPr>
        <p:txBody>
          <a:bodyPr bIns="182880" anchor="b"/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half" idx="15"/>
          </p:nvPr>
        </p:nvSpPr>
        <p:spPr>
          <a:xfrm>
            <a:off x="1725836" y="1866293"/>
            <a:ext cx="1388839" cy="85785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44" name="Round Same Side Corner Rectangle 43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4486274" y="1453376"/>
            <a:ext cx="1388839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1" baseline="0">
                <a:solidFill>
                  <a:schemeClr val="accent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68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3209925" y="1472627"/>
            <a:ext cx="1169764" cy="1169415"/>
          </a:xfrm>
          <a:prstGeom prst="teardrop">
            <a:avLst/>
          </a:prstGeom>
          <a:ln w="28575">
            <a:solidFill>
              <a:schemeClr val="accent2"/>
            </a:solidFill>
          </a:ln>
        </p:spPr>
        <p:txBody>
          <a:bodyPr bIns="182880" anchor="b"/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69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6274" y="1866293"/>
            <a:ext cx="1388839" cy="85785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7248524" y="1453376"/>
            <a:ext cx="1388839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1" baseline="0">
                <a:solidFill>
                  <a:schemeClr val="accent3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71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5972175" y="1472627"/>
            <a:ext cx="1169764" cy="1169415"/>
          </a:xfrm>
          <a:prstGeom prst="teardrop">
            <a:avLst/>
          </a:prstGeom>
          <a:ln w="28575">
            <a:solidFill>
              <a:schemeClr val="accent3"/>
            </a:solidFill>
          </a:ln>
        </p:spPr>
        <p:txBody>
          <a:bodyPr bIns="182880" anchor="b"/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2" name="Text Placeholder 3"/>
          <p:cNvSpPr>
            <a:spLocks noGrp="1"/>
          </p:cNvSpPr>
          <p:nvPr>
            <p:ph type="body" sz="half" idx="22"/>
          </p:nvPr>
        </p:nvSpPr>
        <p:spPr>
          <a:xfrm>
            <a:off x="7248524" y="1866293"/>
            <a:ext cx="1388839" cy="85785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3" name="Text Placeholder 3"/>
          <p:cNvSpPr>
            <a:spLocks noGrp="1"/>
          </p:cNvSpPr>
          <p:nvPr>
            <p:ph type="body" sz="half" idx="23" hasCustomPrompt="1"/>
          </p:nvPr>
        </p:nvSpPr>
        <p:spPr>
          <a:xfrm>
            <a:off x="1725836" y="2987508"/>
            <a:ext cx="1388839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1" baseline="0">
                <a:solidFill>
                  <a:schemeClr val="accent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74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49487" y="3006759"/>
            <a:ext cx="1169764" cy="1169415"/>
          </a:xfrm>
          <a:prstGeom prst="teardrop">
            <a:avLst/>
          </a:prstGeom>
          <a:ln w="28575">
            <a:solidFill>
              <a:schemeClr val="accent4"/>
            </a:solidFill>
          </a:ln>
        </p:spPr>
        <p:txBody>
          <a:bodyPr bIns="182880" anchor="b"/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5" name="Text Placeholder 3"/>
          <p:cNvSpPr>
            <a:spLocks noGrp="1"/>
          </p:cNvSpPr>
          <p:nvPr>
            <p:ph type="body" sz="half" idx="25"/>
          </p:nvPr>
        </p:nvSpPr>
        <p:spPr>
          <a:xfrm>
            <a:off x="1725836" y="3400425"/>
            <a:ext cx="1388839" cy="85785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6" name="Text Placeholder 3"/>
          <p:cNvSpPr>
            <a:spLocks noGrp="1"/>
          </p:cNvSpPr>
          <p:nvPr>
            <p:ph type="body" sz="half" idx="26" hasCustomPrompt="1"/>
          </p:nvPr>
        </p:nvSpPr>
        <p:spPr>
          <a:xfrm>
            <a:off x="4486274" y="2987508"/>
            <a:ext cx="1388839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1" baseline="0">
                <a:solidFill>
                  <a:schemeClr val="accent5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77" name="Picture Placeholder 7"/>
          <p:cNvSpPr>
            <a:spLocks noGrp="1"/>
          </p:cNvSpPr>
          <p:nvPr>
            <p:ph type="pic" sz="quarter" idx="27" hasCustomPrompt="1"/>
          </p:nvPr>
        </p:nvSpPr>
        <p:spPr>
          <a:xfrm>
            <a:off x="3209925" y="3006759"/>
            <a:ext cx="1169764" cy="1169415"/>
          </a:xfrm>
          <a:prstGeom prst="teardrop">
            <a:avLst/>
          </a:prstGeom>
          <a:ln w="28575">
            <a:solidFill>
              <a:schemeClr val="accent5"/>
            </a:solidFill>
          </a:ln>
        </p:spPr>
        <p:txBody>
          <a:bodyPr bIns="182880" anchor="b"/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8" name="Text Placeholder 3"/>
          <p:cNvSpPr>
            <a:spLocks noGrp="1"/>
          </p:cNvSpPr>
          <p:nvPr>
            <p:ph type="body" sz="half" idx="28"/>
          </p:nvPr>
        </p:nvSpPr>
        <p:spPr>
          <a:xfrm>
            <a:off x="4486274" y="3400425"/>
            <a:ext cx="1388839" cy="85785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9" name="Text Placeholder 3"/>
          <p:cNvSpPr>
            <a:spLocks noGrp="1"/>
          </p:cNvSpPr>
          <p:nvPr>
            <p:ph type="body" sz="half" idx="29" hasCustomPrompt="1"/>
          </p:nvPr>
        </p:nvSpPr>
        <p:spPr>
          <a:xfrm>
            <a:off x="7248524" y="2987508"/>
            <a:ext cx="1388839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1" baseline="0">
                <a:solidFill>
                  <a:schemeClr val="accent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80" name="Picture Placeholder 7"/>
          <p:cNvSpPr>
            <a:spLocks noGrp="1"/>
          </p:cNvSpPr>
          <p:nvPr>
            <p:ph type="pic" sz="quarter" idx="30" hasCustomPrompt="1"/>
          </p:nvPr>
        </p:nvSpPr>
        <p:spPr>
          <a:xfrm>
            <a:off x="5972175" y="3006759"/>
            <a:ext cx="1169764" cy="1169415"/>
          </a:xfrm>
          <a:prstGeom prst="teardrop">
            <a:avLst/>
          </a:prstGeom>
          <a:ln w="28575">
            <a:solidFill>
              <a:schemeClr val="accent6"/>
            </a:solidFill>
          </a:ln>
        </p:spPr>
        <p:txBody>
          <a:bodyPr bIns="182880" anchor="b"/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1" name="Text Placeholder 3"/>
          <p:cNvSpPr>
            <a:spLocks noGrp="1"/>
          </p:cNvSpPr>
          <p:nvPr>
            <p:ph type="body" sz="half" idx="31"/>
          </p:nvPr>
        </p:nvSpPr>
        <p:spPr>
          <a:xfrm>
            <a:off x="7248524" y="3400425"/>
            <a:ext cx="1388839" cy="857858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l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500"/>
                            </p:stCondLst>
                            <p:childTnLst>
                              <p:par>
                                <p:cTn id="7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0"/>
                            </p:stCondLst>
                            <p:childTnLst>
                              <p:par>
                                <p:cTn id="83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500"/>
                            </p:stCondLst>
                            <p:childTnLst>
                              <p:par>
                                <p:cTn id="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9000"/>
                            </p:stCondLst>
                            <p:childTnLst>
                              <p:par>
                                <p:cTn id="94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500"/>
                            </p:stCondLst>
                            <p:childTnLst>
                              <p:par>
                                <p:cTn id="98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animBg="1"/>
      <p:bldP spid="32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animBg="1"/>
      <p:bldP spid="69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1" grpId="0" animBg="1"/>
      <p:bldP spid="72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animBg="1"/>
      <p:bldP spid="75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7" grpId="0" animBg="1"/>
      <p:bldP spid="78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animBg="1"/>
      <p:bldP spid="81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44" name="Round Same Side Corner Rectangle 43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ounded Rectangle 23"/>
          <p:cNvSpPr/>
          <p:nvPr userDrawn="1"/>
        </p:nvSpPr>
        <p:spPr>
          <a:xfrm>
            <a:off x="654724" y="1375291"/>
            <a:ext cx="3802062" cy="1684314"/>
          </a:xfrm>
          <a:prstGeom prst="roundRect">
            <a:avLst>
              <a:gd name="adj" fmla="val 366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847388" y="1504216"/>
            <a:ext cx="1401282" cy="1426464"/>
          </a:xfrm>
          <a:prstGeom prst="roundRect">
            <a:avLst>
              <a:gd name="adj" fmla="val 8424"/>
            </a:avLst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7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133821"/>
            <a:ext cx="2773585" cy="2131459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6362429" y="1133821"/>
            <a:ext cx="2781572" cy="2131459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2773585" y="1133822"/>
            <a:ext cx="3588844" cy="21314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4514392" y="1073969"/>
            <a:ext cx="3974883" cy="1347062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4514392" y="2571750"/>
            <a:ext cx="3974883" cy="1347062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  <p:bldP spid="13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6781800" y="2438400"/>
            <a:ext cx="1905000" cy="1005895"/>
          </a:xfrm>
          <a:prstGeom prst="rect">
            <a:avLst/>
          </a:prstGeom>
          <a:ln>
            <a:noFill/>
          </a:ln>
        </p:spPr>
        <p:txBody>
          <a:bodyPr bIns="9144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4836201" y="3527404"/>
            <a:ext cx="1905000" cy="1005895"/>
          </a:xfrm>
          <a:prstGeom prst="rect">
            <a:avLst/>
          </a:prstGeom>
          <a:ln>
            <a:noFill/>
          </a:ln>
        </p:spPr>
        <p:txBody>
          <a:bodyPr bIns="9144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6781800" y="1339750"/>
            <a:ext cx="1905000" cy="1024202"/>
            <a:chOff x="4750079" y="1706835"/>
            <a:chExt cx="1785974" cy="1044090"/>
          </a:xfrm>
        </p:grpSpPr>
        <p:sp>
          <p:nvSpPr>
            <p:cNvPr id="26" name="Rectangle 25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1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4836201" y="1363473"/>
            <a:ext cx="1905000" cy="1005895"/>
          </a:xfrm>
          <a:prstGeom prst="rect">
            <a:avLst/>
          </a:prstGeom>
          <a:ln>
            <a:noFill/>
          </a:ln>
        </p:spPr>
        <p:txBody>
          <a:bodyPr bIns="9144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4836201" y="2440896"/>
            <a:ext cx="1905000" cy="1024202"/>
            <a:chOff x="4750079" y="1706835"/>
            <a:chExt cx="1785974" cy="1044090"/>
          </a:xfrm>
        </p:grpSpPr>
        <p:sp>
          <p:nvSpPr>
            <p:cNvPr id="33" name="Rectangle 32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5" name="Group 34"/>
          <p:cNvGrpSpPr/>
          <p:nvPr userDrawn="1"/>
        </p:nvGrpSpPr>
        <p:grpSpPr>
          <a:xfrm>
            <a:off x="6781800" y="3529900"/>
            <a:ext cx="1905000" cy="1024202"/>
            <a:chOff x="4750079" y="1706835"/>
            <a:chExt cx="1785974" cy="1044090"/>
          </a:xfrm>
        </p:grpSpPr>
        <p:sp>
          <p:nvSpPr>
            <p:cNvPr id="36" name="Rectangle 35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/>
      <p:bldP spid="8" grpId="0"/>
      <p:bldP spid="31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415786" y="1270500"/>
            <a:ext cx="1706218" cy="1526162"/>
            <a:chOff x="4750079" y="1706835"/>
            <a:chExt cx="1785974" cy="1044090"/>
          </a:xfrm>
        </p:grpSpPr>
        <p:sp>
          <p:nvSpPr>
            <p:cNvPr id="20" name="Rectangle 19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7021996" y="1270500"/>
            <a:ext cx="1706218" cy="1526162"/>
            <a:chOff x="4750079" y="1706835"/>
            <a:chExt cx="1785974" cy="1044090"/>
          </a:xfrm>
        </p:grpSpPr>
        <p:sp>
          <p:nvSpPr>
            <p:cNvPr id="24" name="Rectangle 23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2" name="Group 31"/>
          <p:cNvGrpSpPr/>
          <p:nvPr userDrawn="1"/>
        </p:nvGrpSpPr>
        <p:grpSpPr>
          <a:xfrm>
            <a:off x="415786" y="2960526"/>
            <a:ext cx="1706218" cy="1526162"/>
            <a:chOff x="4750079" y="1706835"/>
            <a:chExt cx="1785974" cy="1044090"/>
          </a:xfrm>
        </p:grpSpPr>
        <p:sp>
          <p:nvSpPr>
            <p:cNvPr id="35" name="Rectangle 34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0" name="Group 39"/>
          <p:cNvGrpSpPr/>
          <p:nvPr userDrawn="1"/>
        </p:nvGrpSpPr>
        <p:grpSpPr>
          <a:xfrm>
            <a:off x="7021996" y="2960526"/>
            <a:ext cx="1706218" cy="1526162"/>
            <a:chOff x="4750079" y="1706835"/>
            <a:chExt cx="1785974" cy="1044090"/>
          </a:xfrm>
        </p:grpSpPr>
        <p:sp>
          <p:nvSpPr>
            <p:cNvPr id="41" name="Rectangle 40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7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2122004" y="1270500"/>
            <a:ext cx="2385392" cy="1526162"/>
          </a:xfrm>
          <a:prstGeom prst="rect">
            <a:avLst/>
          </a:prstGeom>
          <a:ln>
            <a:noFill/>
          </a:ln>
        </p:spPr>
        <p:txBody>
          <a:bodyPr bIns="9144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8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4633291" y="1270500"/>
            <a:ext cx="2385392" cy="1526162"/>
          </a:xfrm>
          <a:prstGeom prst="rect">
            <a:avLst/>
          </a:prstGeom>
          <a:ln>
            <a:noFill/>
          </a:ln>
        </p:spPr>
        <p:txBody>
          <a:bodyPr bIns="9144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9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2122004" y="2960526"/>
            <a:ext cx="2385392" cy="1526162"/>
          </a:xfrm>
          <a:prstGeom prst="rect">
            <a:avLst/>
          </a:prstGeom>
          <a:ln>
            <a:noFill/>
          </a:ln>
        </p:spPr>
        <p:txBody>
          <a:bodyPr bIns="9144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0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4633291" y="2960526"/>
            <a:ext cx="2385392" cy="1526162"/>
          </a:xfrm>
          <a:prstGeom prst="rect">
            <a:avLst/>
          </a:prstGeom>
          <a:ln>
            <a:noFill/>
          </a:ln>
        </p:spPr>
        <p:txBody>
          <a:bodyPr bIns="9144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1" name="Text Placeholder 3"/>
          <p:cNvSpPr>
            <a:spLocks noGrp="1"/>
          </p:cNvSpPr>
          <p:nvPr>
            <p:ph type="body" sz="half" idx="19"/>
          </p:nvPr>
        </p:nvSpPr>
        <p:spPr>
          <a:xfrm>
            <a:off x="474969" y="1682327"/>
            <a:ext cx="1563381" cy="959082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Text Placeholder 3"/>
          <p:cNvSpPr>
            <a:spLocks noGrp="1"/>
          </p:cNvSpPr>
          <p:nvPr>
            <p:ph type="body" sz="half" idx="20"/>
          </p:nvPr>
        </p:nvSpPr>
        <p:spPr>
          <a:xfrm>
            <a:off x="469700" y="1457325"/>
            <a:ext cx="156775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53" name="Text Placeholder 3"/>
          <p:cNvSpPr>
            <a:spLocks noGrp="1"/>
          </p:cNvSpPr>
          <p:nvPr>
            <p:ph type="body" sz="half" idx="21"/>
          </p:nvPr>
        </p:nvSpPr>
        <p:spPr>
          <a:xfrm>
            <a:off x="474969" y="3331256"/>
            <a:ext cx="1563381" cy="959082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Text Placeholder 3"/>
          <p:cNvSpPr>
            <a:spLocks noGrp="1"/>
          </p:cNvSpPr>
          <p:nvPr>
            <p:ph type="body" sz="half" idx="22"/>
          </p:nvPr>
        </p:nvSpPr>
        <p:spPr>
          <a:xfrm>
            <a:off x="469700" y="3106254"/>
            <a:ext cx="156775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55" name="Text Placeholder 3"/>
          <p:cNvSpPr>
            <a:spLocks noGrp="1"/>
          </p:cNvSpPr>
          <p:nvPr>
            <p:ph type="body" sz="half" idx="23"/>
          </p:nvPr>
        </p:nvSpPr>
        <p:spPr>
          <a:xfrm>
            <a:off x="7093940" y="1682327"/>
            <a:ext cx="1563381" cy="959082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Text Placeholder 3"/>
          <p:cNvSpPr>
            <a:spLocks noGrp="1"/>
          </p:cNvSpPr>
          <p:nvPr>
            <p:ph type="body" sz="half" idx="24"/>
          </p:nvPr>
        </p:nvSpPr>
        <p:spPr>
          <a:xfrm>
            <a:off x="7088671" y="1457325"/>
            <a:ext cx="156775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57" name="Text Placeholder 3"/>
          <p:cNvSpPr>
            <a:spLocks noGrp="1"/>
          </p:cNvSpPr>
          <p:nvPr>
            <p:ph type="body" sz="half" idx="25"/>
          </p:nvPr>
        </p:nvSpPr>
        <p:spPr>
          <a:xfrm>
            <a:off x="7093940" y="3369356"/>
            <a:ext cx="1563381" cy="959082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Text Placeholder 3"/>
          <p:cNvSpPr>
            <a:spLocks noGrp="1"/>
          </p:cNvSpPr>
          <p:nvPr>
            <p:ph type="body" sz="half" idx="26"/>
          </p:nvPr>
        </p:nvSpPr>
        <p:spPr>
          <a:xfrm>
            <a:off x="7088671" y="3144354"/>
            <a:ext cx="156775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/>
      <p:bldP spid="48" grpId="0"/>
      <p:bldP spid="49" grpId="0"/>
      <p:bldP spid="50" grpId="0"/>
      <p:bldP spid="5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2" name="Group 18"/>
          <p:cNvGrpSpPr/>
          <p:nvPr userDrawn="1"/>
        </p:nvGrpSpPr>
        <p:grpSpPr>
          <a:xfrm>
            <a:off x="0" y="1264650"/>
            <a:ext cx="1828800" cy="1682250"/>
            <a:chOff x="4750079" y="1706835"/>
            <a:chExt cx="1785974" cy="1044090"/>
          </a:xfrm>
        </p:grpSpPr>
        <p:sp>
          <p:nvSpPr>
            <p:cNvPr id="20" name="Rectangle 19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2"/>
          <p:cNvGrpSpPr/>
          <p:nvPr userDrawn="1"/>
        </p:nvGrpSpPr>
        <p:grpSpPr>
          <a:xfrm>
            <a:off x="3657600" y="1264650"/>
            <a:ext cx="1828800" cy="1682250"/>
            <a:chOff x="4750079" y="1706835"/>
            <a:chExt cx="1785974" cy="1044090"/>
          </a:xfrm>
        </p:grpSpPr>
        <p:sp>
          <p:nvSpPr>
            <p:cNvPr id="24" name="Rectangle 23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0" name="Group 22"/>
          <p:cNvGrpSpPr/>
          <p:nvPr userDrawn="1"/>
        </p:nvGrpSpPr>
        <p:grpSpPr>
          <a:xfrm>
            <a:off x="7315200" y="1264650"/>
            <a:ext cx="1828800" cy="1682250"/>
            <a:chOff x="4750079" y="1706835"/>
            <a:chExt cx="1785974" cy="1044090"/>
          </a:xfrm>
        </p:grpSpPr>
        <p:sp>
          <p:nvSpPr>
            <p:cNvPr id="43" name="Rectangle 42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1" name="Group 22"/>
          <p:cNvGrpSpPr/>
          <p:nvPr userDrawn="1"/>
        </p:nvGrpSpPr>
        <p:grpSpPr>
          <a:xfrm>
            <a:off x="5486400" y="2946900"/>
            <a:ext cx="1828800" cy="1682250"/>
            <a:chOff x="4750079" y="1706835"/>
            <a:chExt cx="1785974" cy="1044090"/>
          </a:xfrm>
        </p:grpSpPr>
        <p:sp>
          <p:nvSpPr>
            <p:cNvPr id="68" name="Rectangle 67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2" name="Group 22"/>
          <p:cNvGrpSpPr/>
          <p:nvPr userDrawn="1"/>
        </p:nvGrpSpPr>
        <p:grpSpPr>
          <a:xfrm>
            <a:off x="1828800" y="2946900"/>
            <a:ext cx="1828800" cy="1682250"/>
            <a:chOff x="4750079" y="1706835"/>
            <a:chExt cx="1785974" cy="1044090"/>
          </a:xfrm>
        </p:grpSpPr>
        <p:sp>
          <p:nvSpPr>
            <p:cNvPr id="66" name="Rectangle 65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1828800" y="1264650"/>
            <a:ext cx="1828800" cy="1682250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5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5486400" y="1264650"/>
            <a:ext cx="1828800" cy="1682250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6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2946900"/>
            <a:ext cx="1828800" cy="1682250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7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3657600" y="2946900"/>
            <a:ext cx="1828800" cy="1682250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8" name="Picture Placeholder 7"/>
          <p:cNvSpPr>
            <a:spLocks noGrp="1"/>
          </p:cNvSpPr>
          <p:nvPr>
            <p:ph type="pic" sz="quarter" idx="20" hasCustomPrompt="1"/>
          </p:nvPr>
        </p:nvSpPr>
        <p:spPr>
          <a:xfrm>
            <a:off x="7299032" y="2946900"/>
            <a:ext cx="1828800" cy="1682250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9" name="Text Placeholder 3"/>
          <p:cNvSpPr>
            <a:spLocks noGrp="1"/>
          </p:cNvSpPr>
          <p:nvPr>
            <p:ph type="body" sz="half" idx="21"/>
          </p:nvPr>
        </p:nvSpPr>
        <p:spPr>
          <a:xfrm>
            <a:off x="119066" y="1730761"/>
            <a:ext cx="1563381" cy="959082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Text Placeholder 3"/>
          <p:cNvSpPr>
            <a:spLocks noGrp="1"/>
          </p:cNvSpPr>
          <p:nvPr>
            <p:ph type="body" sz="half" idx="22"/>
          </p:nvPr>
        </p:nvSpPr>
        <p:spPr>
          <a:xfrm>
            <a:off x="113797" y="1505759"/>
            <a:ext cx="156775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1" name="Text Placeholder 3"/>
          <p:cNvSpPr>
            <a:spLocks noGrp="1"/>
          </p:cNvSpPr>
          <p:nvPr>
            <p:ph type="body" sz="half" idx="23"/>
          </p:nvPr>
        </p:nvSpPr>
        <p:spPr>
          <a:xfrm>
            <a:off x="1952325" y="3460227"/>
            <a:ext cx="1563381" cy="959082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2" name="Text Placeholder 3"/>
          <p:cNvSpPr>
            <a:spLocks noGrp="1"/>
          </p:cNvSpPr>
          <p:nvPr>
            <p:ph type="body" sz="half" idx="24"/>
          </p:nvPr>
        </p:nvSpPr>
        <p:spPr>
          <a:xfrm>
            <a:off x="1947056" y="3235225"/>
            <a:ext cx="156775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3" name="Text Placeholder 3"/>
          <p:cNvSpPr>
            <a:spLocks noGrp="1"/>
          </p:cNvSpPr>
          <p:nvPr>
            <p:ph type="body" sz="half" idx="25"/>
          </p:nvPr>
        </p:nvSpPr>
        <p:spPr>
          <a:xfrm>
            <a:off x="3790750" y="1730761"/>
            <a:ext cx="1563381" cy="959082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4" name="Text Placeholder 3"/>
          <p:cNvSpPr>
            <a:spLocks noGrp="1"/>
          </p:cNvSpPr>
          <p:nvPr>
            <p:ph type="body" sz="half" idx="26"/>
          </p:nvPr>
        </p:nvSpPr>
        <p:spPr>
          <a:xfrm>
            <a:off x="3785481" y="1505759"/>
            <a:ext cx="156775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5" name="Text Placeholder 3"/>
          <p:cNvSpPr>
            <a:spLocks noGrp="1"/>
          </p:cNvSpPr>
          <p:nvPr>
            <p:ph type="body" sz="half" idx="27"/>
          </p:nvPr>
        </p:nvSpPr>
        <p:spPr>
          <a:xfrm>
            <a:off x="5614281" y="3460227"/>
            <a:ext cx="1563381" cy="959082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6" name="Text Placeholder 3"/>
          <p:cNvSpPr>
            <a:spLocks noGrp="1"/>
          </p:cNvSpPr>
          <p:nvPr>
            <p:ph type="body" sz="half" idx="28"/>
          </p:nvPr>
        </p:nvSpPr>
        <p:spPr>
          <a:xfrm>
            <a:off x="5609012" y="3235225"/>
            <a:ext cx="156775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7" name="Text Placeholder 3"/>
          <p:cNvSpPr>
            <a:spLocks noGrp="1"/>
          </p:cNvSpPr>
          <p:nvPr>
            <p:ph type="body" sz="half" idx="29"/>
          </p:nvPr>
        </p:nvSpPr>
        <p:spPr>
          <a:xfrm>
            <a:off x="7466719" y="1730761"/>
            <a:ext cx="1563381" cy="959082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8" name="Text Placeholder 3"/>
          <p:cNvSpPr>
            <a:spLocks noGrp="1"/>
          </p:cNvSpPr>
          <p:nvPr>
            <p:ph type="body" sz="half" idx="30"/>
          </p:nvPr>
        </p:nvSpPr>
        <p:spPr>
          <a:xfrm>
            <a:off x="7461450" y="1505759"/>
            <a:ext cx="156775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/>
      <p:bldP spid="75" grpId="0"/>
      <p:bldP spid="76" grpId="0"/>
      <p:bldP spid="77" grpId="0"/>
      <p:bldP spid="78" grpId="0"/>
      <p:bldP spid="7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653855" y="1122093"/>
            <a:ext cx="1834811" cy="2844844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8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2671040" y="1122093"/>
            <a:ext cx="1779495" cy="1347062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6700526" y="1122093"/>
            <a:ext cx="1779495" cy="1347062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4658482" y="2619875"/>
            <a:ext cx="1779495" cy="1347062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664561" y="2570470"/>
            <a:ext cx="1785974" cy="1396467"/>
            <a:chOff x="2664561" y="2570470"/>
            <a:chExt cx="1785974" cy="1396467"/>
          </a:xfrm>
        </p:grpSpPr>
        <p:sp>
          <p:nvSpPr>
            <p:cNvPr id="34" name="Rectangle 33"/>
            <p:cNvSpPr/>
            <p:nvPr/>
          </p:nvSpPr>
          <p:spPr>
            <a:xfrm>
              <a:off x="2664561" y="2570470"/>
              <a:ext cx="1785974" cy="134706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664561" y="2619875"/>
              <a:ext cx="1785974" cy="134706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6" name="Group 3"/>
          <p:cNvGrpSpPr/>
          <p:nvPr userDrawn="1"/>
        </p:nvGrpSpPr>
        <p:grpSpPr>
          <a:xfrm>
            <a:off x="6694047" y="2562850"/>
            <a:ext cx="1785974" cy="1404087"/>
            <a:chOff x="6694047" y="2562850"/>
            <a:chExt cx="1785974" cy="1404087"/>
          </a:xfrm>
        </p:grpSpPr>
        <p:sp>
          <p:nvSpPr>
            <p:cNvPr id="37" name="Rectangle 36"/>
            <p:cNvSpPr/>
            <p:nvPr/>
          </p:nvSpPr>
          <p:spPr>
            <a:xfrm>
              <a:off x="6694047" y="2562850"/>
              <a:ext cx="1785974" cy="134706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694047" y="2619875"/>
              <a:ext cx="1785974" cy="134706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9" name="Group 2"/>
          <p:cNvGrpSpPr/>
          <p:nvPr userDrawn="1"/>
        </p:nvGrpSpPr>
        <p:grpSpPr>
          <a:xfrm>
            <a:off x="4658482" y="1122093"/>
            <a:ext cx="1785974" cy="1407182"/>
            <a:chOff x="4658482" y="1122093"/>
            <a:chExt cx="1785974" cy="1407182"/>
          </a:xfrm>
        </p:grpSpPr>
        <p:sp>
          <p:nvSpPr>
            <p:cNvPr id="40" name="Rectangle 39"/>
            <p:cNvSpPr/>
            <p:nvPr/>
          </p:nvSpPr>
          <p:spPr>
            <a:xfrm>
              <a:off x="4658482" y="1182213"/>
              <a:ext cx="1785974" cy="1347062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658482" y="1122093"/>
              <a:ext cx="1785974" cy="134706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/>
      <p:bldP spid="31" grpId="0"/>
      <p:bldP spid="3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ame Side Corner Rectangle 3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4" name="Group 43"/>
          <p:cNvGrpSpPr/>
          <p:nvPr userDrawn="1"/>
        </p:nvGrpSpPr>
        <p:grpSpPr>
          <a:xfrm>
            <a:off x="4750079" y="1430890"/>
            <a:ext cx="1785974" cy="1044090"/>
            <a:chOff x="4750079" y="1706835"/>
            <a:chExt cx="1785974" cy="1044090"/>
          </a:xfrm>
        </p:grpSpPr>
        <p:sp>
          <p:nvSpPr>
            <p:cNvPr id="45" name="Rectangle 44"/>
            <p:cNvSpPr/>
            <p:nvPr/>
          </p:nvSpPr>
          <p:spPr>
            <a:xfrm>
              <a:off x="4750079" y="1747885"/>
              <a:ext cx="1785974" cy="100304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750079" y="1706835"/>
              <a:ext cx="1785974" cy="1003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7" name="Group 46"/>
          <p:cNvGrpSpPr/>
          <p:nvPr userDrawn="1"/>
        </p:nvGrpSpPr>
        <p:grpSpPr>
          <a:xfrm>
            <a:off x="6707505" y="1430890"/>
            <a:ext cx="1785974" cy="1044090"/>
            <a:chOff x="6707505" y="1706835"/>
            <a:chExt cx="1785974" cy="1044090"/>
          </a:xfrm>
        </p:grpSpPr>
        <p:sp>
          <p:nvSpPr>
            <p:cNvPr id="48" name="Rectangle 47"/>
            <p:cNvSpPr/>
            <p:nvPr/>
          </p:nvSpPr>
          <p:spPr>
            <a:xfrm>
              <a:off x="6707505" y="1747885"/>
              <a:ext cx="1785974" cy="10030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707505" y="1706835"/>
              <a:ext cx="1785974" cy="10030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0" name="Group 49"/>
          <p:cNvGrpSpPr/>
          <p:nvPr userDrawn="1"/>
        </p:nvGrpSpPr>
        <p:grpSpPr>
          <a:xfrm>
            <a:off x="4750079" y="2517098"/>
            <a:ext cx="1785974" cy="1045251"/>
            <a:chOff x="4750079" y="2793043"/>
            <a:chExt cx="1785974" cy="1045251"/>
          </a:xfrm>
        </p:grpSpPr>
        <p:sp>
          <p:nvSpPr>
            <p:cNvPr id="51" name="Rectangle 50"/>
            <p:cNvSpPr/>
            <p:nvPr/>
          </p:nvSpPr>
          <p:spPr>
            <a:xfrm>
              <a:off x="4750079" y="2793043"/>
              <a:ext cx="1785974" cy="100304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750079" y="2835254"/>
              <a:ext cx="1785974" cy="1003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3" name="Group 52"/>
          <p:cNvGrpSpPr/>
          <p:nvPr userDrawn="1"/>
        </p:nvGrpSpPr>
        <p:grpSpPr>
          <a:xfrm>
            <a:off x="6707505" y="2517098"/>
            <a:ext cx="1785974" cy="1045251"/>
            <a:chOff x="6707505" y="2793043"/>
            <a:chExt cx="1785974" cy="1045251"/>
          </a:xfrm>
        </p:grpSpPr>
        <p:sp>
          <p:nvSpPr>
            <p:cNvPr id="54" name="Rectangle 53"/>
            <p:cNvSpPr/>
            <p:nvPr/>
          </p:nvSpPr>
          <p:spPr>
            <a:xfrm>
              <a:off x="6707505" y="2793043"/>
              <a:ext cx="1785974" cy="100304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6707505" y="2835254"/>
              <a:ext cx="1785974" cy="1003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6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668891" y="1430890"/>
            <a:ext cx="3884059" cy="2131460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1002843"/>
            <a:ext cx="9127832" cy="2254948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 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443246" y="1062333"/>
            <a:ext cx="2602150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443246" y="2416390"/>
            <a:ext cx="2602149" cy="4209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10" name="Round Same Side Corner Rectangle 9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7"/>
          </p:nvPr>
        </p:nvSpPr>
        <p:spPr>
          <a:xfrm>
            <a:off x="510621" y="2522265"/>
            <a:ext cx="2493566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3258150" y="1062333"/>
            <a:ext cx="2602150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3258150" y="2416390"/>
            <a:ext cx="2602149" cy="4209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25525" y="2522265"/>
            <a:ext cx="2493566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0" hasCustomPrompt="1"/>
          </p:nvPr>
        </p:nvSpPr>
        <p:spPr>
          <a:xfrm>
            <a:off x="6071075" y="1062333"/>
            <a:ext cx="2602150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6071075" y="2416390"/>
            <a:ext cx="2602149" cy="42091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21"/>
          </p:nvPr>
        </p:nvSpPr>
        <p:spPr>
          <a:xfrm>
            <a:off x="6138450" y="2522265"/>
            <a:ext cx="2493566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443246" y="2993063"/>
            <a:ext cx="2602150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443246" y="4347120"/>
            <a:ext cx="2602149" cy="42091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23"/>
          </p:nvPr>
        </p:nvSpPr>
        <p:spPr>
          <a:xfrm>
            <a:off x="510621" y="4452995"/>
            <a:ext cx="2493566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23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3258150" y="2993063"/>
            <a:ext cx="2602150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3258150" y="4347120"/>
            <a:ext cx="2602149" cy="42091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half" idx="25"/>
          </p:nvPr>
        </p:nvSpPr>
        <p:spPr>
          <a:xfrm>
            <a:off x="3325525" y="4452995"/>
            <a:ext cx="2493566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26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6071075" y="2993063"/>
            <a:ext cx="2602150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6071075" y="4347120"/>
            <a:ext cx="2602149" cy="4209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half" idx="27"/>
          </p:nvPr>
        </p:nvSpPr>
        <p:spPr>
          <a:xfrm>
            <a:off x="6138450" y="4452995"/>
            <a:ext cx="2493566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2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4" grpId="0" animBg="1"/>
      <p:bldP spid="8" grpId="0"/>
      <p:bldP spid="9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/>
      <p:bldP spid="15" grpId="0" animBg="1"/>
      <p:bldP spid="1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  <p:bldP spid="18" grpId="0" animBg="1"/>
      <p:bldP spid="1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/>
      <p:bldP spid="21" grpId="0" animBg="1"/>
      <p:bldP spid="2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/>
      <p:bldP spid="24" grpId="0" animBg="1"/>
      <p:bldP spid="25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/>
      <p:bldP spid="27" grpId="0" animBg="1"/>
      <p:bldP spid="2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506970" y="3506082"/>
            <a:ext cx="1811374" cy="1003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56160" y="3506082"/>
            <a:ext cx="1811374" cy="1003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506970" y="1178543"/>
            <a:ext cx="3869193" cy="2131459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11" grpId="0" animBg="1"/>
      <p:bldP spid="12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7985" y="1073968"/>
            <a:ext cx="3160757" cy="213145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17500" sx="1000" sy="1000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3152772" y="1073968"/>
            <a:ext cx="5991228" cy="2131459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9127831" cy="2974997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2434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660456" y="1229499"/>
            <a:ext cx="3681115" cy="3225991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4687214" y="0"/>
            <a:ext cx="4456786" cy="5143500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4456786" cy="5143500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365438" y="2994298"/>
            <a:ext cx="2007972" cy="1651304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1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4628355" y="2994298"/>
            <a:ext cx="2007972" cy="1651304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2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2511238" y="1208553"/>
            <a:ext cx="2007972" cy="1651304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3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6746296" y="1208553"/>
            <a:ext cx="2007972" cy="1651304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6" name="Rectangle 35"/>
          <p:cNvSpPr/>
          <p:nvPr userDrawn="1"/>
        </p:nvSpPr>
        <p:spPr>
          <a:xfrm>
            <a:off x="2511238" y="2859857"/>
            <a:ext cx="2007972" cy="178574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spcBef>
                <a:spcPct val="20000"/>
              </a:spcBef>
              <a:defRPr/>
            </a:pPr>
            <a:endParaRPr lang="en-US" sz="4000" dirty="0">
              <a:latin typeface="FontAwesome" pitchFamily="2" charset="0"/>
            </a:endParaRPr>
          </a:p>
        </p:txBody>
      </p:sp>
      <p:sp>
        <p:nvSpPr>
          <p:cNvPr id="35" name="Rectangle 34"/>
          <p:cNvSpPr/>
          <p:nvPr userDrawn="1"/>
        </p:nvSpPr>
        <p:spPr>
          <a:xfrm>
            <a:off x="365438" y="1208553"/>
            <a:ext cx="2007972" cy="178574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spcBef>
                <a:spcPct val="20000"/>
              </a:spcBef>
              <a:defRPr/>
            </a:pPr>
            <a:endParaRPr lang="en-US" sz="44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39" name="Rectangle 38"/>
          <p:cNvSpPr/>
          <p:nvPr userDrawn="1"/>
        </p:nvSpPr>
        <p:spPr>
          <a:xfrm>
            <a:off x="4628355" y="1208552"/>
            <a:ext cx="2007972" cy="1785745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000" dirty="0"/>
              <a:t> </a:t>
            </a:r>
          </a:p>
          <a:p>
            <a:pPr lvl="0" algn="ctr" defTabSz="914400">
              <a:spcBef>
                <a:spcPct val="20000"/>
              </a:spcBef>
              <a:defRPr/>
            </a:pPr>
            <a:br>
              <a:rPr lang="en-US" sz="1200" b="1" dirty="0">
                <a:solidFill>
                  <a:schemeClr val="bg1">
                    <a:lumMod val="95000"/>
                  </a:schemeClr>
                </a:solidFill>
              </a:rPr>
            </a:br>
            <a:br>
              <a:rPr lang="en-US" sz="1200" b="1" dirty="0">
                <a:solidFill>
                  <a:schemeClr val="bg1">
                    <a:lumMod val="95000"/>
                  </a:schemeClr>
                </a:solidFill>
              </a:rPr>
            </a:br>
            <a:endParaRPr lang="en-US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Rectangle 43"/>
          <p:cNvSpPr/>
          <p:nvPr userDrawn="1"/>
        </p:nvSpPr>
        <p:spPr>
          <a:xfrm>
            <a:off x="6746296" y="2859857"/>
            <a:ext cx="2007972" cy="178574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spcBef>
                <a:spcPct val="20000"/>
              </a:spcBef>
              <a:defRPr/>
            </a:pPr>
            <a:endParaRPr lang="en-US" sz="12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/>
      <p:bldP spid="52" grpId="0"/>
      <p:bldP spid="53" grpId="0"/>
      <p:bldP spid="36" grpId="0" animBg="1"/>
      <p:bldP spid="35" grpId="0" animBg="1"/>
      <p:bldP spid="39" grpId="0" animBg="1"/>
      <p:bldP spid="44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499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-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4714725" y="1646263"/>
            <a:ext cx="3773217" cy="2023461"/>
          </a:xfrm>
          <a:prstGeom prst="downArrowCallout">
            <a:avLst>
              <a:gd name="adj1" fmla="val 50000"/>
              <a:gd name="adj2" fmla="val 11967"/>
              <a:gd name="adj3" fmla="val 7487"/>
              <a:gd name="adj4" fmla="val 92647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643682" y="1636638"/>
            <a:ext cx="3773217" cy="2033086"/>
          </a:xfrm>
          <a:prstGeom prst="downArrowCallout">
            <a:avLst>
              <a:gd name="adj1" fmla="val 50000"/>
              <a:gd name="adj2" fmla="val 11967"/>
              <a:gd name="adj3" fmla="val 7487"/>
              <a:gd name="adj4" fmla="val 92647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half" idx="15"/>
          </p:nvPr>
        </p:nvSpPr>
        <p:spPr>
          <a:xfrm>
            <a:off x="648949" y="3894926"/>
            <a:ext cx="3762683" cy="63509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43681" y="3688974"/>
            <a:ext cx="377321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59" name="Text Placeholder 3"/>
          <p:cNvSpPr>
            <a:spLocks noGrp="1"/>
          </p:cNvSpPr>
          <p:nvPr>
            <p:ph type="body" sz="half" idx="23"/>
          </p:nvPr>
        </p:nvSpPr>
        <p:spPr>
          <a:xfrm>
            <a:off x="4719992" y="3894926"/>
            <a:ext cx="3762683" cy="63509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2" name="Text Placeholder 3"/>
          <p:cNvSpPr>
            <a:spLocks noGrp="1"/>
          </p:cNvSpPr>
          <p:nvPr>
            <p:ph type="body" sz="half" idx="25"/>
          </p:nvPr>
        </p:nvSpPr>
        <p:spPr>
          <a:xfrm>
            <a:off x="4714724" y="3688974"/>
            <a:ext cx="3773218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648948" y="1254235"/>
            <a:ext cx="3762684" cy="38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1" name="Text Placeholder 3"/>
          <p:cNvSpPr>
            <a:spLocks noGrp="1"/>
          </p:cNvSpPr>
          <p:nvPr>
            <p:ph type="body" sz="half" idx="16"/>
          </p:nvPr>
        </p:nvSpPr>
        <p:spPr>
          <a:xfrm>
            <a:off x="672532" y="1330017"/>
            <a:ext cx="3715517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60" name="Rectangle 59"/>
          <p:cNvSpPr/>
          <p:nvPr userDrawn="1"/>
        </p:nvSpPr>
        <p:spPr>
          <a:xfrm>
            <a:off x="4719991" y="1254235"/>
            <a:ext cx="3762684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1" name="Text Placeholder 3"/>
          <p:cNvSpPr>
            <a:spLocks noGrp="1"/>
          </p:cNvSpPr>
          <p:nvPr>
            <p:ph type="body" sz="half" idx="24"/>
          </p:nvPr>
        </p:nvSpPr>
        <p:spPr>
          <a:xfrm>
            <a:off x="4743575" y="1330017"/>
            <a:ext cx="3715517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38" grpId="0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animBg="1"/>
      <p:bldP spid="4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animBg="1"/>
      <p:bldP spid="6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5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643683" y="1665213"/>
            <a:ext cx="2491870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2434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48950" y="3866351"/>
            <a:ext cx="2486604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7" name="Text Placeholder 3"/>
          <p:cNvSpPr>
            <a:spLocks noGrp="1"/>
          </p:cNvSpPr>
          <p:nvPr>
            <p:ph type="body" sz="half" idx="17"/>
          </p:nvPr>
        </p:nvSpPr>
        <p:spPr>
          <a:xfrm>
            <a:off x="643681" y="3660399"/>
            <a:ext cx="2493566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78" name="Rectangle 77"/>
          <p:cNvSpPr/>
          <p:nvPr userDrawn="1"/>
        </p:nvSpPr>
        <p:spPr>
          <a:xfrm>
            <a:off x="648949" y="1282810"/>
            <a:ext cx="2486604" cy="38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9" name="Text Placeholder 3"/>
          <p:cNvSpPr>
            <a:spLocks noGrp="1"/>
          </p:cNvSpPr>
          <p:nvPr>
            <p:ph type="body" sz="half" idx="16"/>
          </p:nvPr>
        </p:nvSpPr>
        <p:spPr>
          <a:xfrm>
            <a:off x="742617" y="1372937"/>
            <a:ext cx="2299268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0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3333752" y="1665213"/>
            <a:ext cx="2491870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2434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1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9019" y="3866351"/>
            <a:ext cx="2486604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2" name="Text Placeholder 3"/>
          <p:cNvSpPr>
            <a:spLocks noGrp="1"/>
          </p:cNvSpPr>
          <p:nvPr>
            <p:ph type="body" sz="half" idx="20"/>
          </p:nvPr>
        </p:nvSpPr>
        <p:spPr>
          <a:xfrm>
            <a:off x="3333750" y="3660399"/>
            <a:ext cx="2493566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3" name="Rectangle 82"/>
          <p:cNvSpPr/>
          <p:nvPr userDrawn="1"/>
        </p:nvSpPr>
        <p:spPr>
          <a:xfrm>
            <a:off x="3339018" y="1282810"/>
            <a:ext cx="2486604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84" name="Text Placeholder 3"/>
          <p:cNvSpPr>
            <a:spLocks noGrp="1"/>
          </p:cNvSpPr>
          <p:nvPr>
            <p:ph type="body" sz="half" idx="21"/>
          </p:nvPr>
        </p:nvSpPr>
        <p:spPr>
          <a:xfrm>
            <a:off x="3432686" y="1372937"/>
            <a:ext cx="2299268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5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6019802" y="1665213"/>
            <a:ext cx="2491870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2434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6" name="Text Placeholder 3"/>
          <p:cNvSpPr>
            <a:spLocks noGrp="1"/>
          </p:cNvSpPr>
          <p:nvPr>
            <p:ph type="body" sz="half" idx="23"/>
          </p:nvPr>
        </p:nvSpPr>
        <p:spPr>
          <a:xfrm>
            <a:off x="6025069" y="3866351"/>
            <a:ext cx="2486604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7" name="Text Placeholder 3"/>
          <p:cNvSpPr>
            <a:spLocks noGrp="1"/>
          </p:cNvSpPr>
          <p:nvPr>
            <p:ph type="body" sz="half" idx="24"/>
          </p:nvPr>
        </p:nvSpPr>
        <p:spPr>
          <a:xfrm>
            <a:off x="6019800" y="3660399"/>
            <a:ext cx="2493566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3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8" name="Rectangle 87"/>
          <p:cNvSpPr/>
          <p:nvPr userDrawn="1"/>
        </p:nvSpPr>
        <p:spPr>
          <a:xfrm>
            <a:off x="6025068" y="1282810"/>
            <a:ext cx="2486604" cy="381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89" name="Text Placeholder 3"/>
          <p:cNvSpPr>
            <a:spLocks noGrp="1"/>
          </p:cNvSpPr>
          <p:nvPr>
            <p:ph type="body" sz="half" idx="25"/>
          </p:nvPr>
        </p:nvSpPr>
        <p:spPr>
          <a:xfrm>
            <a:off x="6118736" y="1372937"/>
            <a:ext cx="2299268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/>
      <p:bldP spid="76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animBg="1"/>
      <p:bldP spid="7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0" grpId="0"/>
      <p:bldP spid="81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2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3" grpId="0" animBg="1"/>
      <p:bldP spid="8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5" grpId="0"/>
      <p:bldP spid="86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7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8" grpId="0" animBg="1"/>
      <p:bldP spid="8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5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570750" y="1585670"/>
            <a:ext cx="1871668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2434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6" name="Text Placeholder 3"/>
          <p:cNvSpPr>
            <a:spLocks noGrp="1"/>
          </p:cNvSpPr>
          <p:nvPr>
            <p:ph type="body" sz="half" idx="15"/>
          </p:nvPr>
        </p:nvSpPr>
        <p:spPr>
          <a:xfrm>
            <a:off x="520611" y="3771101"/>
            <a:ext cx="1932643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7" name="Text Placeholder 3"/>
          <p:cNvSpPr>
            <a:spLocks noGrp="1"/>
          </p:cNvSpPr>
          <p:nvPr>
            <p:ph type="body" sz="half" idx="17"/>
          </p:nvPr>
        </p:nvSpPr>
        <p:spPr>
          <a:xfrm>
            <a:off x="515342" y="3565149"/>
            <a:ext cx="1938054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78" name="Rectangle 77"/>
          <p:cNvSpPr/>
          <p:nvPr userDrawn="1"/>
        </p:nvSpPr>
        <p:spPr>
          <a:xfrm>
            <a:off x="576016" y="1203267"/>
            <a:ext cx="1867713" cy="38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9" name="Text Placeholder 3"/>
          <p:cNvSpPr>
            <a:spLocks noGrp="1"/>
          </p:cNvSpPr>
          <p:nvPr>
            <p:ph type="body" sz="half" idx="16"/>
          </p:nvPr>
        </p:nvSpPr>
        <p:spPr>
          <a:xfrm>
            <a:off x="646371" y="1293394"/>
            <a:ext cx="1727003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41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2633722" y="1585670"/>
            <a:ext cx="1871668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2434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2" name="Text Placeholder 3"/>
          <p:cNvSpPr>
            <a:spLocks noGrp="1"/>
          </p:cNvSpPr>
          <p:nvPr>
            <p:ph type="body" sz="half" idx="19"/>
          </p:nvPr>
        </p:nvSpPr>
        <p:spPr>
          <a:xfrm>
            <a:off x="2583583" y="3771101"/>
            <a:ext cx="1932643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0"/>
          </p:nvPr>
        </p:nvSpPr>
        <p:spPr>
          <a:xfrm>
            <a:off x="2578314" y="3565149"/>
            <a:ext cx="1938054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638988" y="1203267"/>
            <a:ext cx="1867713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5" name="Text Placeholder 3"/>
          <p:cNvSpPr>
            <a:spLocks noGrp="1"/>
          </p:cNvSpPr>
          <p:nvPr>
            <p:ph type="body" sz="half" idx="21"/>
          </p:nvPr>
        </p:nvSpPr>
        <p:spPr>
          <a:xfrm>
            <a:off x="2709343" y="1293394"/>
            <a:ext cx="1727003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4684531" y="1585670"/>
            <a:ext cx="1871668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2434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7" name="Text Placeholder 3"/>
          <p:cNvSpPr>
            <a:spLocks noGrp="1"/>
          </p:cNvSpPr>
          <p:nvPr>
            <p:ph type="body" sz="half" idx="23"/>
          </p:nvPr>
        </p:nvSpPr>
        <p:spPr>
          <a:xfrm>
            <a:off x="4634392" y="3771101"/>
            <a:ext cx="1932643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Text Placeholder 3"/>
          <p:cNvSpPr>
            <a:spLocks noGrp="1"/>
          </p:cNvSpPr>
          <p:nvPr>
            <p:ph type="body" sz="half" idx="24"/>
          </p:nvPr>
        </p:nvSpPr>
        <p:spPr>
          <a:xfrm>
            <a:off x="4629123" y="3565149"/>
            <a:ext cx="1938054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3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49" name="Rectangle 48"/>
          <p:cNvSpPr/>
          <p:nvPr userDrawn="1"/>
        </p:nvSpPr>
        <p:spPr>
          <a:xfrm>
            <a:off x="4689797" y="1203267"/>
            <a:ext cx="1867713" cy="381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50" name="Text Placeholder 3"/>
          <p:cNvSpPr>
            <a:spLocks noGrp="1"/>
          </p:cNvSpPr>
          <p:nvPr>
            <p:ph type="body" sz="half" idx="25"/>
          </p:nvPr>
        </p:nvSpPr>
        <p:spPr>
          <a:xfrm>
            <a:off x="4760152" y="1293394"/>
            <a:ext cx="1727003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56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6722908" y="1585670"/>
            <a:ext cx="1871668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2434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7" name="Text Placeholder 3"/>
          <p:cNvSpPr>
            <a:spLocks noGrp="1"/>
          </p:cNvSpPr>
          <p:nvPr>
            <p:ph type="body" sz="half" idx="27"/>
          </p:nvPr>
        </p:nvSpPr>
        <p:spPr>
          <a:xfrm>
            <a:off x="6672769" y="3771101"/>
            <a:ext cx="1932643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Text Placeholder 3"/>
          <p:cNvSpPr>
            <a:spLocks noGrp="1"/>
          </p:cNvSpPr>
          <p:nvPr>
            <p:ph type="body" sz="half" idx="28"/>
          </p:nvPr>
        </p:nvSpPr>
        <p:spPr>
          <a:xfrm>
            <a:off x="6667500" y="3565149"/>
            <a:ext cx="1938054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59" name="Rectangle 58"/>
          <p:cNvSpPr/>
          <p:nvPr userDrawn="1"/>
        </p:nvSpPr>
        <p:spPr>
          <a:xfrm>
            <a:off x="6728174" y="1203267"/>
            <a:ext cx="1867713" cy="38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0" name="Text Placeholder 3"/>
          <p:cNvSpPr>
            <a:spLocks noGrp="1"/>
          </p:cNvSpPr>
          <p:nvPr>
            <p:ph type="body" sz="half" idx="29"/>
          </p:nvPr>
        </p:nvSpPr>
        <p:spPr>
          <a:xfrm>
            <a:off x="6798529" y="1293394"/>
            <a:ext cx="1727003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0"/>
                            </p:stCondLst>
                            <p:childTnLst>
                              <p:par>
                                <p:cTn id="82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500"/>
                            </p:stCondLst>
                            <p:childTnLst>
                              <p:par>
                                <p:cTn id="8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000"/>
                            </p:stCondLst>
                            <p:childTnLst>
                              <p:par>
                                <p:cTn id="95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/>
      <p:bldP spid="76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animBg="1"/>
      <p:bldP spid="7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/>
      <p:bldP spid="42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animBg="1"/>
      <p:bldP spid="45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/>
      <p:bldP spid="47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animBg="1"/>
      <p:bldP spid="5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/>
      <p:bldP spid="57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animBg="1"/>
      <p:bldP spid="6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5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503083" y="1599597"/>
            <a:ext cx="1540591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3840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52945" y="3794553"/>
            <a:ext cx="1590780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7" name="Text Placeholder 3"/>
          <p:cNvSpPr>
            <a:spLocks noGrp="1"/>
          </p:cNvSpPr>
          <p:nvPr>
            <p:ph type="body" sz="half" idx="17"/>
          </p:nvPr>
        </p:nvSpPr>
        <p:spPr>
          <a:xfrm>
            <a:off x="447675" y="3588601"/>
            <a:ext cx="1595234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78" name="Rectangle 77"/>
          <p:cNvSpPr/>
          <p:nvPr userDrawn="1"/>
        </p:nvSpPr>
        <p:spPr>
          <a:xfrm>
            <a:off x="508350" y="1217194"/>
            <a:ext cx="1537336" cy="38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66260" y="1307321"/>
            <a:ext cx="1421516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63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2147332" y="1599597"/>
            <a:ext cx="1540591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3840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6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097194" y="3794553"/>
            <a:ext cx="1590780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Text Placeholder 3"/>
          <p:cNvSpPr>
            <a:spLocks noGrp="1"/>
          </p:cNvSpPr>
          <p:nvPr>
            <p:ph type="body" sz="half" idx="20"/>
          </p:nvPr>
        </p:nvSpPr>
        <p:spPr>
          <a:xfrm>
            <a:off x="2091924" y="3588601"/>
            <a:ext cx="1595234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66" name="Rectangle 65"/>
          <p:cNvSpPr/>
          <p:nvPr userDrawn="1"/>
        </p:nvSpPr>
        <p:spPr>
          <a:xfrm>
            <a:off x="2152599" y="1217194"/>
            <a:ext cx="1537336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7" name="Text Placeholder 3"/>
          <p:cNvSpPr>
            <a:spLocks noGrp="1"/>
          </p:cNvSpPr>
          <p:nvPr>
            <p:ph type="body" sz="half" idx="21"/>
          </p:nvPr>
        </p:nvSpPr>
        <p:spPr>
          <a:xfrm>
            <a:off x="2210509" y="1307321"/>
            <a:ext cx="1421516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68" name="Picture Placeholder 7"/>
          <p:cNvSpPr>
            <a:spLocks noGrp="1"/>
          </p:cNvSpPr>
          <p:nvPr>
            <p:ph type="pic" sz="quarter" idx="22" hasCustomPrompt="1"/>
          </p:nvPr>
        </p:nvSpPr>
        <p:spPr>
          <a:xfrm>
            <a:off x="3794548" y="1599597"/>
            <a:ext cx="1540591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3840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69" name="Text Placeholder 3"/>
          <p:cNvSpPr>
            <a:spLocks noGrp="1"/>
          </p:cNvSpPr>
          <p:nvPr>
            <p:ph type="body" sz="half" idx="23"/>
          </p:nvPr>
        </p:nvSpPr>
        <p:spPr>
          <a:xfrm>
            <a:off x="3744410" y="3794553"/>
            <a:ext cx="1590780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Text Placeholder 3"/>
          <p:cNvSpPr>
            <a:spLocks noGrp="1"/>
          </p:cNvSpPr>
          <p:nvPr>
            <p:ph type="body" sz="half" idx="24"/>
          </p:nvPr>
        </p:nvSpPr>
        <p:spPr>
          <a:xfrm>
            <a:off x="3739140" y="3588601"/>
            <a:ext cx="1595234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3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71" name="Rectangle 70"/>
          <p:cNvSpPr/>
          <p:nvPr userDrawn="1"/>
        </p:nvSpPr>
        <p:spPr>
          <a:xfrm>
            <a:off x="3799815" y="1217194"/>
            <a:ext cx="1537336" cy="381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2" name="Text Placeholder 3"/>
          <p:cNvSpPr>
            <a:spLocks noGrp="1"/>
          </p:cNvSpPr>
          <p:nvPr>
            <p:ph type="body" sz="half" idx="25"/>
          </p:nvPr>
        </p:nvSpPr>
        <p:spPr>
          <a:xfrm>
            <a:off x="3857725" y="1307321"/>
            <a:ext cx="1421516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73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5438435" y="1599597"/>
            <a:ext cx="1540591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3840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27"/>
          </p:nvPr>
        </p:nvSpPr>
        <p:spPr>
          <a:xfrm>
            <a:off x="5388297" y="3794553"/>
            <a:ext cx="1590780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Text Placeholder 3"/>
          <p:cNvSpPr>
            <a:spLocks noGrp="1"/>
          </p:cNvSpPr>
          <p:nvPr>
            <p:ph type="body" sz="half" idx="28"/>
          </p:nvPr>
        </p:nvSpPr>
        <p:spPr>
          <a:xfrm>
            <a:off x="5383027" y="3588601"/>
            <a:ext cx="1595234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1" name="Rectangle 80"/>
          <p:cNvSpPr/>
          <p:nvPr userDrawn="1"/>
        </p:nvSpPr>
        <p:spPr>
          <a:xfrm>
            <a:off x="5443702" y="1217194"/>
            <a:ext cx="1537336" cy="381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82" name="Text Placeholder 3"/>
          <p:cNvSpPr>
            <a:spLocks noGrp="1"/>
          </p:cNvSpPr>
          <p:nvPr>
            <p:ph type="body" sz="half" idx="29"/>
          </p:nvPr>
        </p:nvSpPr>
        <p:spPr>
          <a:xfrm>
            <a:off x="5501612" y="1307321"/>
            <a:ext cx="1421516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3" name="Picture Placeholder 7"/>
          <p:cNvSpPr>
            <a:spLocks noGrp="1"/>
          </p:cNvSpPr>
          <p:nvPr>
            <p:ph type="pic" sz="quarter" idx="30" hasCustomPrompt="1"/>
          </p:nvPr>
        </p:nvSpPr>
        <p:spPr>
          <a:xfrm>
            <a:off x="7077764" y="1599597"/>
            <a:ext cx="1540591" cy="1892243"/>
          </a:xfrm>
          <a:prstGeom prst="downArrowCallout">
            <a:avLst>
              <a:gd name="adj1" fmla="val 35178"/>
              <a:gd name="adj2" fmla="val 13059"/>
              <a:gd name="adj3" fmla="val 7566"/>
              <a:gd name="adj4" fmla="val 93840"/>
            </a:avLst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84" name="Text Placeholder 3"/>
          <p:cNvSpPr>
            <a:spLocks noGrp="1"/>
          </p:cNvSpPr>
          <p:nvPr>
            <p:ph type="body" sz="half" idx="31"/>
          </p:nvPr>
        </p:nvSpPr>
        <p:spPr>
          <a:xfrm>
            <a:off x="7027626" y="3794553"/>
            <a:ext cx="1590780" cy="635096"/>
          </a:xfrm>
          <a:prstGeom prst="rect">
            <a:avLst/>
          </a:prstGeom>
        </p:spPr>
        <p:txBody>
          <a:bodyPr wrap="non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5" name="Text Placeholder 3"/>
          <p:cNvSpPr>
            <a:spLocks noGrp="1"/>
          </p:cNvSpPr>
          <p:nvPr>
            <p:ph type="body" sz="half" idx="32"/>
          </p:nvPr>
        </p:nvSpPr>
        <p:spPr>
          <a:xfrm>
            <a:off x="7022356" y="3588601"/>
            <a:ext cx="1595234" cy="19278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5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  <p:sp>
        <p:nvSpPr>
          <p:cNvPr id="86" name="Rectangle 85"/>
          <p:cNvSpPr/>
          <p:nvPr userDrawn="1"/>
        </p:nvSpPr>
        <p:spPr>
          <a:xfrm>
            <a:off x="7083031" y="1217194"/>
            <a:ext cx="1537336" cy="381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87" name="Text Placeholder 3"/>
          <p:cNvSpPr>
            <a:spLocks noGrp="1"/>
          </p:cNvSpPr>
          <p:nvPr>
            <p:ph type="body" sz="half" idx="33"/>
          </p:nvPr>
        </p:nvSpPr>
        <p:spPr>
          <a:xfrm>
            <a:off x="7140941" y="1307321"/>
            <a:ext cx="1421516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0"/>
                            </p:stCondLst>
                            <p:childTnLst>
                              <p:par>
                                <p:cTn id="82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500"/>
                            </p:stCondLst>
                            <p:childTnLst>
                              <p:par>
                                <p:cTn id="8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000"/>
                            </p:stCondLst>
                            <p:childTnLst>
                              <p:par>
                                <p:cTn id="95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000"/>
                            </p:stCondLst>
                            <p:childTnLst>
                              <p:par>
                                <p:cTn id="10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500"/>
                            </p:stCondLst>
                            <p:childTnLst>
                              <p:par>
                                <p:cTn id="110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8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3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5" grpId="0"/>
      <p:bldP spid="76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8" grpId="0" animBg="1"/>
      <p:bldP spid="7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/>
      <p:bldP spid="64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animBg="1"/>
      <p:bldP spid="67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/>
      <p:bldP spid="69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animBg="1"/>
      <p:bldP spid="7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/>
      <p:bldP spid="74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0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1" grpId="0" animBg="1"/>
      <p:bldP spid="8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3" grpId="0"/>
      <p:bldP spid="84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5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6" grpId="0" animBg="1"/>
      <p:bldP spid="87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8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1" name="Group 300"/>
          <p:cNvGrpSpPr/>
          <p:nvPr userDrawn="1"/>
        </p:nvGrpSpPr>
        <p:grpSpPr>
          <a:xfrm>
            <a:off x="459050" y="1404662"/>
            <a:ext cx="3882522" cy="2030568"/>
            <a:chOff x="2844800" y="1304396"/>
            <a:chExt cx="2803525" cy="1466250"/>
          </a:xfrm>
        </p:grpSpPr>
        <p:grpSp>
          <p:nvGrpSpPr>
            <p:cNvPr id="32" name="Group 44"/>
            <p:cNvGrpSpPr/>
            <p:nvPr/>
          </p:nvGrpSpPr>
          <p:grpSpPr>
            <a:xfrm>
              <a:off x="3209925" y="1304396"/>
              <a:ext cx="2073275" cy="1397000"/>
              <a:chOff x="4843457" y="992546"/>
              <a:chExt cx="2073275" cy="1397000"/>
            </a:xfrm>
          </p:grpSpPr>
          <p:sp>
            <p:nvSpPr>
              <p:cNvPr id="37" name="Freeform 12"/>
              <p:cNvSpPr/>
              <p:nvPr/>
            </p:nvSpPr>
            <p:spPr bwMode="auto">
              <a:xfrm>
                <a:off x="4843457" y="992546"/>
                <a:ext cx="2073275" cy="1397000"/>
              </a:xfrm>
              <a:custGeom>
                <a:avLst/>
                <a:gdLst/>
                <a:ahLst/>
                <a:cxnLst>
                  <a:cxn ang="0">
                    <a:pos x="1146" y="737"/>
                  </a:cxn>
                  <a:cxn ang="0">
                    <a:pos x="1120" y="772"/>
                  </a:cxn>
                  <a:cxn ang="0">
                    <a:pos x="26" y="772"/>
                  </a:cxn>
                  <a:cxn ang="0">
                    <a:pos x="0" y="737"/>
                  </a:cxn>
                  <a:cxn ang="0">
                    <a:pos x="0" y="35"/>
                  </a:cxn>
                  <a:cxn ang="0">
                    <a:pos x="26" y="0"/>
                  </a:cxn>
                  <a:cxn ang="0">
                    <a:pos x="1120" y="0"/>
                  </a:cxn>
                  <a:cxn ang="0">
                    <a:pos x="1146" y="35"/>
                  </a:cxn>
                  <a:cxn ang="0">
                    <a:pos x="1146" y="737"/>
                  </a:cxn>
                </a:cxnLst>
                <a:rect l="0" t="0" r="r" b="b"/>
                <a:pathLst>
                  <a:path w="1146" h="772">
                    <a:moveTo>
                      <a:pt x="1146" y="737"/>
                    </a:moveTo>
                    <a:cubicBezTo>
                      <a:pt x="1146" y="756"/>
                      <a:pt x="1134" y="772"/>
                      <a:pt x="1120" y="772"/>
                    </a:cubicBezTo>
                    <a:cubicBezTo>
                      <a:pt x="26" y="772"/>
                      <a:pt x="26" y="772"/>
                      <a:pt x="26" y="772"/>
                    </a:cubicBezTo>
                    <a:cubicBezTo>
                      <a:pt x="12" y="772"/>
                      <a:pt x="0" y="756"/>
                      <a:pt x="0" y="73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2" y="0"/>
                      <a:pt x="26" y="0"/>
                    </a:cubicBezTo>
                    <a:cubicBezTo>
                      <a:pt x="1120" y="0"/>
                      <a:pt x="1120" y="0"/>
                      <a:pt x="1120" y="0"/>
                    </a:cubicBezTo>
                    <a:cubicBezTo>
                      <a:pt x="1134" y="0"/>
                      <a:pt x="1146" y="16"/>
                      <a:pt x="1146" y="35"/>
                    </a:cubicBezTo>
                    <a:cubicBezTo>
                      <a:pt x="1146" y="737"/>
                      <a:pt x="1146" y="737"/>
                      <a:pt x="1146" y="737"/>
                    </a:cubicBezTo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8" name="Rectangle 13"/>
              <p:cNvSpPr>
                <a:spLocks noChangeArrowheads="1"/>
              </p:cNvSpPr>
              <p:nvPr/>
            </p:nvSpPr>
            <p:spPr bwMode="auto">
              <a:xfrm>
                <a:off x="4926007" y="1068746"/>
                <a:ext cx="1914525" cy="11811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9" name="Freeform 21"/>
              <p:cNvSpPr/>
              <p:nvPr/>
            </p:nvSpPr>
            <p:spPr bwMode="auto">
              <a:xfrm>
                <a:off x="4936351" y="1068746"/>
                <a:ext cx="1901825" cy="1089025"/>
              </a:xfrm>
              <a:custGeom>
                <a:avLst/>
                <a:gdLst/>
                <a:ahLst/>
                <a:cxnLst>
                  <a:cxn ang="0">
                    <a:pos x="1198" y="0"/>
                  </a:cxn>
                  <a:cxn ang="0">
                    <a:pos x="0" y="0"/>
                  </a:cxn>
                  <a:cxn ang="0">
                    <a:pos x="1198" y="686"/>
                  </a:cxn>
                  <a:cxn ang="0">
                    <a:pos x="1198" y="0"/>
                  </a:cxn>
                </a:cxnLst>
                <a:rect l="0" t="0" r="r" b="b"/>
                <a:pathLst>
                  <a:path w="1198" h="686">
                    <a:moveTo>
                      <a:pt x="1198" y="0"/>
                    </a:moveTo>
                    <a:lnTo>
                      <a:pt x="0" y="0"/>
                    </a:lnTo>
                    <a:lnTo>
                      <a:pt x="1198" y="686"/>
                    </a:ln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bg1">
                  <a:alpha val="23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grpSp>
          <p:nvGrpSpPr>
            <p:cNvPr id="33" name="Group 43"/>
            <p:cNvGrpSpPr/>
            <p:nvPr/>
          </p:nvGrpSpPr>
          <p:grpSpPr>
            <a:xfrm>
              <a:off x="2844800" y="2648409"/>
              <a:ext cx="2803525" cy="122237"/>
              <a:chOff x="4462463" y="2425701"/>
              <a:chExt cx="2803525" cy="122237"/>
            </a:xfrm>
          </p:grpSpPr>
          <p:sp>
            <p:nvSpPr>
              <p:cNvPr id="34" name="Freeform 15"/>
              <p:cNvSpPr/>
              <p:nvPr/>
            </p:nvSpPr>
            <p:spPr bwMode="auto">
              <a:xfrm>
                <a:off x="4462463" y="2481263"/>
                <a:ext cx="2800350" cy="66675"/>
              </a:xfrm>
              <a:custGeom>
                <a:avLst/>
                <a:gdLst/>
                <a:ahLst/>
                <a:cxnLst>
                  <a:cxn ang="0">
                    <a:pos x="10" y="5"/>
                  </a:cxn>
                  <a:cxn ang="0">
                    <a:pos x="68" y="37"/>
                  </a:cxn>
                  <a:cxn ang="0">
                    <a:pos x="1487" y="37"/>
                  </a:cxn>
                  <a:cxn ang="0">
                    <a:pos x="1546" y="12"/>
                  </a:cxn>
                  <a:cxn ang="0">
                    <a:pos x="1547" y="0"/>
                  </a:cxn>
                  <a:cxn ang="0">
                    <a:pos x="10" y="5"/>
                  </a:cxn>
                </a:cxnLst>
                <a:rect l="0" t="0" r="r" b="b"/>
                <a:pathLst>
                  <a:path w="1547" h="37">
                    <a:moveTo>
                      <a:pt x="10" y="5"/>
                    </a:moveTo>
                    <a:cubicBezTo>
                      <a:pt x="10" y="5"/>
                      <a:pt x="0" y="23"/>
                      <a:pt x="68" y="37"/>
                    </a:cubicBezTo>
                    <a:cubicBezTo>
                      <a:pt x="1487" y="37"/>
                      <a:pt x="1487" y="37"/>
                      <a:pt x="1487" y="37"/>
                    </a:cubicBezTo>
                    <a:cubicBezTo>
                      <a:pt x="1487" y="37"/>
                      <a:pt x="1534" y="34"/>
                      <a:pt x="1546" y="12"/>
                    </a:cubicBezTo>
                    <a:cubicBezTo>
                      <a:pt x="1547" y="0"/>
                      <a:pt x="1547" y="0"/>
                      <a:pt x="1547" y="0"/>
                    </a:cubicBezTo>
                    <a:lnTo>
                      <a:pt x="10" y="5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5" name="Freeform 16"/>
              <p:cNvSpPr/>
              <p:nvPr/>
            </p:nvSpPr>
            <p:spPr bwMode="auto">
              <a:xfrm>
                <a:off x="4478338" y="2425701"/>
                <a:ext cx="2787650" cy="8413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0" y="38"/>
                  </a:cxn>
                  <a:cxn ang="0">
                    <a:pos x="16" y="43"/>
                  </a:cxn>
                  <a:cxn ang="0">
                    <a:pos x="1522" y="43"/>
                  </a:cxn>
                  <a:cxn ang="0">
                    <a:pos x="1538" y="40"/>
                  </a:cxn>
                  <a:cxn ang="0">
                    <a:pos x="1538" y="0"/>
                  </a:cxn>
                  <a:cxn ang="0">
                    <a:pos x="1" y="0"/>
                  </a:cxn>
                </a:cxnLst>
                <a:rect l="0" t="0" r="r" b="b"/>
                <a:pathLst>
                  <a:path w="1540" h="47">
                    <a:moveTo>
                      <a:pt x="1" y="0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1" y="47"/>
                      <a:pt x="16" y="43"/>
                      <a:pt x="16" y="43"/>
                    </a:cubicBezTo>
                    <a:cubicBezTo>
                      <a:pt x="1522" y="43"/>
                      <a:pt x="1522" y="43"/>
                      <a:pt x="1522" y="43"/>
                    </a:cubicBezTo>
                    <a:cubicBezTo>
                      <a:pt x="1540" y="45"/>
                      <a:pt x="1538" y="40"/>
                      <a:pt x="1538" y="40"/>
                    </a:cubicBezTo>
                    <a:cubicBezTo>
                      <a:pt x="1538" y="0"/>
                      <a:pt x="1538" y="0"/>
                      <a:pt x="1538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42000">
                    <a:schemeClr val="bg1">
                      <a:lumMod val="75000"/>
                    </a:schemeClr>
                  </a:gs>
                  <a:gs pos="6000">
                    <a:schemeClr val="bg1">
                      <a:lumMod val="8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5400000" scaled="0"/>
              </a:gra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36" name="Freeform 31"/>
              <p:cNvSpPr/>
              <p:nvPr/>
            </p:nvSpPr>
            <p:spPr bwMode="auto">
              <a:xfrm>
                <a:off x="5672138" y="2425701"/>
                <a:ext cx="392113" cy="44450"/>
              </a:xfrm>
              <a:custGeom>
                <a:avLst/>
                <a:gdLst/>
                <a:ahLst/>
                <a:cxnLst>
                  <a:cxn ang="0">
                    <a:pos x="20" y="22"/>
                  </a:cxn>
                  <a:cxn ang="0">
                    <a:pos x="198" y="22"/>
                  </a:cxn>
                  <a:cxn ang="0">
                    <a:pos x="215" y="1"/>
                  </a:cxn>
                  <a:cxn ang="0">
                    <a:pos x="6" y="0"/>
                  </a:cxn>
                  <a:cxn ang="0">
                    <a:pos x="20" y="22"/>
                  </a:cxn>
                </a:cxnLst>
                <a:rect l="0" t="0" r="r" b="b"/>
                <a:pathLst>
                  <a:path w="217" h="25">
                    <a:moveTo>
                      <a:pt x="20" y="22"/>
                    </a:moveTo>
                    <a:cubicBezTo>
                      <a:pt x="198" y="22"/>
                      <a:pt x="198" y="22"/>
                      <a:pt x="198" y="22"/>
                    </a:cubicBezTo>
                    <a:cubicBezTo>
                      <a:pt x="198" y="22"/>
                      <a:pt x="217" y="25"/>
                      <a:pt x="21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0" y="20"/>
                      <a:pt x="20" y="22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</p:grpSp>
      <p:sp>
        <p:nvSpPr>
          <p:cNvPr id="4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079022" y="1510190"/>
            <a:ext cx="2651372" cy="1635672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8" name="Group 29"/>
          <p:cNvGrpSpPr/>
          <p:nvPr userDrawn="1"/>
        </p:nvGrpSpPr>
        <p:grpSpPr>
          <a:xfrm>
            <a:off x="3850314" y="1298511"/>
            <a:ext cx="1459144" cy="3116663"/>
            <a:chOff x="3205386" y="1562392"/>
            <a:chExt cx="1459144" cy="3116662"/>
          </a:xfrm>
          <a:effectLst/>
        </p:grpSpPr>
        <p:sp>
          <p:nvSpPr>
            <p:cNvPr id="19" name="Freeform 18"/>
            <p:cNvSpPr/>
            <p:nvPr/>
          </p:nvSpPr>
          <p:spPr>
            <a:xfrm>
              <a:off x="3205386" y="1579715"/>
              <a:ext cx="1459144" cy="3099339"/>
            </a:xfrm>
            <a:custGeom>
              <a:avLst/>
              <a:gdLst>
                <a:gd name="connsiteX0" fmla="*/ 0 w 1459144"/>
                <a:gd name="connsiteY0" fmla="*/ 176060 h 3099339"/>
                <a:gd name="connsiteX1" fmla="*/ 51567 w 1459144"/>
                <a:gd name="connsiteY1" fmla="*/ 51567 h 3099339"/>
                <a:gd name="connsiteX2" fmla="*/ 176060 w 1459144"/>
                <a:gd name="connsiteY2" fmla="*/ 0 h 3099339"/>
                <a:gd name="connsiteX3" fmla="*/ 1283084 w 1459144"/>
                <a:gd name="connsiteY3" fmla="*/ 0 h 3099339"/>
                <a:gd name="connsiteX4" fmla="*/ 1407577 w 1459144"/>
                <a:gd name="connsiteY4" fmla="*/ 51567 h 3099339"/>
                <a:gd name="connsiteX5" fmla="*/ 1459144 w 1459144"/>
                <a:gd name="connsiteY5" fmla="*/ 176060 h 3099339"/>
                <a:gd name="connsiteX6" fmla="*/ 1459144 w 1459144"/>
                <a:gd name="connsiteY6" fmla="*/ 2923279 h 3099339"/>
                <a:gd name="connsiteX7" fmla="*/ 1407577 w 1459144"/>
                <a:gd name="connsiteY7" fmla="*/ 3047772 h 3099339"/>
                <a:gd name="connsiteX8" fmla="*/ 1283084 w 1459144"/>
                <a:gd name="connsiteY8" fmla="*/ 3099339 h 3099339"/>
                <a:gd name="connsiteX9" fmla="*/ 176060 w 1459144"/>
                <a:gd name="connsiteY9" fmla="*/ 3099339 h 3099339"/>
                <a:gd name="connsiteX10" fmla="*/ 51567 w 1459144"/>
                <a:gd name="connsiteY10" fmla="*/ 3047772 h 3099339"/>
                <a:gd name="connsiteX11" fmla="*/ 0 w 1459144"/>
                <a:gd name="connsiteY11" fmla="*/ 2923279 h 3099339"/>
                <a:gd name="connsiteX12" fmla="*/ 0 w 1459144"/>
                <a:gd name="connsiteY12" fmla="*/ 176060 h 309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9144" h="3099339">
                  <a:moveTo>
                    <a:pt x="0" y="176060"/>
                  </a:moveTo>
                  <a:cubicBezTo>
                    <a:pt x="0" y="129366"/>
                    <a:pt x="18549" y="84584"/>
                    <a:pt x="51567" y="51567"/>
                  </a:cubicBezTo>
                  <a:cubicBezTo>
                    <a:pt x="84585" y="18549"/>
                    <a:pt x="129366" y="0"/>
                    <a:pt x="176060" y="0"/>
                  </a:cubicBezTo>
                  <a:lnTo>
                    <a:pt x="1283084" y="0"/>
                  </a:lnTo>
                  <a:cubicBezTo>
                    <a:pt x="1329778" y="0"/>
                    <a:pt x="1374560" y="18549"/>
                    <a:pt x="1407577" y="51567"/>
                  </a:cubicBezTo>
                  <a:cubicBezTo>
                    <a:pt x="1440595" y="84585"/>
                    <a:pt x="1459144" y="129366"/>
                    <a:pt x="1459144" y="176060"/>
                  </a:cubicBezTo>
                  <a:lnTo>
                    <a:pt x="1459144" y="2923279"/>
                  </a:lnTo>
                  <a:cubicBezTo>
                    <a:pt x="1459144" y="2969973"/>
                    <a:pt x="1440595" y="3014755"/>
                    <a:pt x="1407577" y="3047772"/>
                  </a:cubicBezTo>
                  <a:cubicBezTo>
                    <a:pt x="1374559" y="3080790"/>
                    <a:pt x="1329778" y="3099339"/>
                    <a:pt x="1283084" y="3099339"/>
                  </a:cubicBezTo>
                  <a:lnTo>
                    <a:pt x="176060" y="3099339"/>
                  </a:lnTo>
                  <a:cubicBezTo>
                    <a:pt x="129366" y="3099339"/>
                    <a:pt x="84584" y="3080790"/>
                    <a:pt x="51567" y="3047772"/>
                  </a:cubicBezTo>
                  <a:cubicBezTo>
                    <a:pt x="18549" y="3014754"/>
                    <a:pt x="0" y="2969973"/>
                    <a:pt x="0" y="2923279"/>
                  </a:cubicBezTo>
                  <a:lnTo>
                    <a:pt x="0" y="17606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3806686" y="4332856"/>
              <a:ext cx="256543" cy="261216"/>
            </a:xfrm>
            <a:custGeom>
              <a:avLst/>
              <a:gdLst>
                <a:gd name="connsiteX0" fmla="*/ 0 w 256543"/>
                <a:gd name="connsiteY0" fmla="*/ 130608 h 261216"/>
                <a:gd name="connsiteX1" fmla="*/ 36755 w 256543"/>
                <a:gd name="connsiteY1" fmla="*/ 39091 h 261216"/>
                <a:gd name="connsiteX2" fmla="*/ 128272 w 256543"/>
                <a:gd name="connsiteY2" fmla="*/ 0 h 261216"/>
                <a:gd name="connsiteX3" fmla="*/ 219789 w 256543"/>
                <a:gd name="connsiteY3" fmla="*/ 39091 h 261216"/>
                <a:gd name="connsiteX4" fmla="*/ 256544 w 256543"/>
                <a:gd name="connsiteY4" fmla="*/ 130608 h 261216"/>
                <a:gd name="connsiteX5" fmla="*/ 219789 w 256543"/>
                <a:gd name="connsiteY5" fmla="*/ 222125 h 261216"/>
                <a:gd name="connsiteX6" fmla="*/ 128272 w 256543"/>
                <a:gd name="connsiteY6" fmla="*/ 261216 h 261216"/>
                <a:gd name="connsiteX7" fmla="*/ 36755 w 256543"/>
                <a:gd name="connsiteY7" fmla="*/ 222125 h 261216"/>
                <a:gd name="connsiteX8" fmla="*/ 0 w 256543"/>
                <a:gd name="connsiteY8" fmla="*/ 130608 h 261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543" h="261216">
                  <a:moveTo>
                    <a:pt x="0" y="130608"/>
                  </a:moveTo>
                  <a:cubicBezTo>
                    <a:pt x="0" y="96377"/>
                    <a:pt x="13199" y="63514"/>
                    <a:pt x="36755" y="39091"/>
                  </a:cubicBezTo>
                  <a:cubicBezTo>
                    <a:pt x="60874" y="14086"/>
                    <a:pt x="93851" y="0"/>
                    <a:pt x="128272" y="0"/>
                  </a:cubicBezTo>
                  <a:cubicBezTo>
                    <a:pt x="162693" y="0"/>
                    <a:pt x="195670" y="14086"/>
                    <a:pt x="219789" y="39091"/>
                  </a:cubicBezTo>
                  <a:cubicBezTo>
                    <a:pt x="243346" y="63514"/>
                    <a:pt x="256544" y="96377"/>
                    <a:pt x="256544" y="130608"/>
                  </a:cubicBezTo>
                  <a:cubicBezTo>
                    <a:pt x="256544" y="164839"/>
                    <a:pt x="243345" y="197702"/>
                    <a:pt x="219789" y="222125"/>
                  </a:cubicBezTo>
                  <a:cubicBezTo>
                    <a:pt x="195670" y="247130"/>
                    <a:pt x="162693" y="261216"/>
                    <a:pt x="128272" y="261216"/>
                  </a:cubicBezTo>
                  <a:cubicBezTo>
                    <a:pt x="93851" y="261216"/>
                    <a:pt x="60874" y="247130"/>
                    <a:pt x="36755" y="222125"/>
                  </a:cubicBezTo>
                  <a:cubicBezTo>
                    <a:pt x="13198" y="197702"/>
                    <a:pt x="0" y="164839"/>
                    <a:pt x="0" y="130608"/>
                  </a:cubicBezTo>
                  <a:close/>
                </a:path>
              </a:pathLst>
            </a:cu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3306742" y="1997538"/>
              <a:ext cx="1256433" cy="2276759"/>
            </a:xfrm>
            <a:custGeom>
              <a:avLst/>
              <a:gdLst>
                <a:gd name="connsiteX0" fmla="*/ 0 w 1256433"/>
                <a:gd name="connsiteY0" fmla="*/ 0 h 2276759"/>
                <a:gd name="connsiteX1" fmla="*/ 1256433 w 1256433"/>
                <a:gd name="connsiteY1" fmla="*/ 0 h 2276759"/>
                <a:gd name="connsiteX2" fmla="*/ 1256433 w 1256433"/>
                <a:gd name="connsiteY2" fmla="*/ 2276759 h 2276759"/>
                <a:gd name="connsiteX3" fmla="*/ 0 w 1256433"/>
                <a:gd name="connsiteY3" fmla="*/ 2276759 h 2276759"/>
                <a:gd name="connsiteX4" fmla="*/ 0 w 1256433"/>
                <a:gd name="connsiteY4" fmla="*/ 0 h 2276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433" h="2276759">
                  <a:moveTo>
                    <a:pt x="0" y="0"/>
                  </a:moveTo>
                  <a:lnTo>
                    <a:pt x="1256433" y="0"/>
                  </a:lnTo>
                  <a:lnTo>
                    <a:pt x="1256433" y="2276759"/>
                  </a:lnTo>
                  <a:lnTo>
                    <a:pt x="0" y="22767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 22"/>
            <p:cNvSpPr/>
            <p:nvPr/>
          </p:nvSpPr>
          <p:spPr>
            <a:xfrm>
              <a:off x="3796931" y="1824436"/>
              <a:ext cx="276054" cy="32124"/>
            </a:xfrm>
            <a:custGeom>
              <a:avLst/>
              <a:gdLst>
                <a:gd name="connsiteX0" fmla="*/ 0 w 276054"/>
                <a:gd name="connsiteY0" fmla="*/ 16062 h 32124"/>
                <a:gd name="connsiteX1" fmla="*/ 4704 w 276054"/>
                <a:gd name="connsiteY1" fmla="*/ 4704 h 32124"/>
                <a:gd name="connsiteX2" fmla="*/ 16062 w 276054"/>
                <a:gd name="connsiteY2" fmla="*/ 0 h 32124"/>
                <a:gd name="connsiteX3" fmla="*/ 259992 w 276054"/>
                <a:gd name="connsiteY3" fmla="*/ 0 h 32124"/>
                <a:gd name="connsiteX4" fmla="*/ 271350 w 276054"/>
                <a:gd name="connsiteY4" fmla="*/ 4704 h 32124"/>
                <a:gd name="connsiteX5" fmla="*/ 276054 w 276054"/>
                <a:gd name="connsiteY5" fmla="*/ 16062 h 32124"/>
                <a:gd name="connsiteX6" fmla="*/ 276054 w 276054"/>
                <a:gd name="connsiteY6" fmla="*/ 16062 h 32124"/>
                <a:gd name="connsiteX7" fmla="*/ 271350 w 276054"/>
                <a:gd name="connsiteY7" fmla="*/ 27420 h 32124"/>
                <a:gd name="connsiteX8" fmla="*/ 259992 w 276054"/>
                <a:gd name="connsiteY8" fmla="*/ 32124 h 32124"/>
                <a:gd name="connsiteX9" fmla="*/ 16062 w 276054"/>
                <a:gd name="connsiteY9" fmla="*/ 32124 h 32124"/>
                <a:gd name="connsiteX10" fmla="*/ 4704 w 276054"/>
                <a:gd name="connsiteY10" fmla="*/ 27420 h 32124"/>
                <a:gd name="connsiteX11" fmla="*/ 0 w 276054"/>
                <a:gd name="connsiteY11" fmla="*/ 16062 h 3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6054" h="32124">
                  <a:moveTo>
                    <a:pt x="0" y="16062"/>
                  </a:moveTo>
                  <a:cubicBezTo>
                    <a:pt x="0" y="11802"/>
                    <a:pt x="1692" y="7717"/>
                    <a:pt x="4704" y="4704"/>
                  </a:cubicBezTo>
                  <a:cubicBezTo>
                    <a:pt x="7716" y="1692"/>
                    <a:pt x="11802" y="0"/>
                    <a:pt x="16062" y="0"/>
                  </a:cubicBezTo>
                  <a:lnTo>
                    <a:pt x="259992" y="0"/>
                  </a:lnTo>
                  <a:cubicBezTo>
                    <a:pt x="264252" y="0"/>
                    <a:pt x="268337" y="1692"/>
                    <a:pt x="271350" y="4704"/>
                  </a:cubicBezTo>
                  <a:cubicBezTo>
                    <a:pt x="274362" y="7716"/>
                    <a:pt x="276054" y="11802"/>
                    <a:pt x="276054" y="16062"/>
                  </a:cubicBezTo>
                  <a:lnTo>
                    <a:pt x="276054" y="16062"/>
                  </a:lnTo>
                  <a:cubicBezTo>
                    <a:pt x="276054" y="20322"/>
                    <a:pt x="274362" y="24407"/>
                    <a:pt x="271350" y="27420"/>
                  </a:cubicBezTo>
                  <a:cubicBezTo>
                    <a:pt x="268338" y="30432"/>
                    <a:pt x="264252" y="32124"/>
                    <a:pt x="259992" y="32124"/>
                  </a:cubicBezTo>
                  <a:lnTo>
                    <a:pt x="16062" y="32124"/>
                  </a:lnTo>
                  <a:cubicBezTo>
                    <a:pt x="11802" y="32124"/>
                    <a:pt x="7717" y="30432"/>
                    <a:pt x="4704" y="27420"/>
                  </a:cubicBezTo>
                  <a:cubicBezTo>
                    <a:pt x="1692" y="24408"/>
                    <a:pt x="0" y="20322"/>
                    <a:pt x="0" y="1606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3911556" y="1704426"/>
              <a:ext cx="46804" cy="47657"/>
            </a:xfrm>
            <a:custGeom>
              <a:avLst/>
              <a:gdLst>
                <a:gd name="connsiteX0" fmla="*/ 0 w 46804"/>
                <a:gd name="connsiteY0" fmla="*/ 23829 h 47657"/>
                <a:gd name="connsiteX1" fmla="*/ 6705 w 46804"/>
                <a:gd name="connsiteY1" fmla="*/ 7132 h 47657"/>
                <a:gd name="connsiteX2" fmla="*/ 23402 w 46804"/>
                <a:gd name="connsiteY2" fmla="*/ 0 h 47657"/>
                <a:gd name="connsiteX3" fmla="*/ 40099 w 46804"/>
                <a:gd name="connsiteY3" fmla="*/ 7132 h 47657"/>
                <a:gd name="connsiteX4" fmla="*/ 46804 w 46804"/>
                <a:gd name="connsiteY4" fmla="*/ 23829 h 47657"/>
                <a:gd name="connsiteX5" fmla="*/ 40099 w 46804"/>
                <a:gd name="connsiteY5" fmla="*/ 40526 h 47657"/>
                <a:gd name="connsiteX6" fmla="*/ 23402 w 46804"/>
                <a:gd name="connsiteY6" fmla="*/ 47658 h 47657"/>
                <a:gd name="connsiteX7" fmla="*/ 6705 w 46804"/>
                <a:gd name="connsiteY7" fmla="*/ 40526 h 47657"/>
                <a:gd name="connsiteX8" fmla="*/ 0 w 46804"/>
                <a:gd name="connsiteY8" fmla="*/ 23829 h 4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804" h="47657">
                  <a:moveTo>
                    <a:pt x="0" y="23829"/>
                  </a:moveTo>
                  <a:cubicBezTo>
                    <a:pt x="0" y="17584"/>
                    <a:pt x="2408" y="11588"/>
                    <a:pt x="6705" y="7132"/>
                  </a:cubicBezTo>
                  <a:cubicBezTo>
                    <a:pt x="11105" y="2570"/>
                    <a:pt x="17122" y="0"/>
                    <a:pt x="23402" y="0"/>
                  </a:cubicBezTo>
                  <a:cubicBezTo>
                    <a:pt x="29682" y="0"/>
                    <a:pt x="35698" y="2570"/>
                    <a:pt x="40099" y="7132"/>
                  </a:cubicBezTo>
                  <a:cubicBezTo>
                    <a:pt x="44397" y="11588"/>
                    <a:pt x="46804" y="17583"/>
                    <a:pt x="46804" y="23829"/>
                  </a:cubicBezTo>
                  <a:cubicBezTo>
                    <a:pt x="46804" y="30074"/>
                    <a:pt x="44396" y="36070"/>
                    <a:pt x="40099" y="40526"/>
                  </a:cubicBezTo>
                  <a:cubicBezTo>
                    <a:pt x="35699" y="45088"/>
                    <a:pt x="29682" y="47658"/>
                    <a:pt x="23402" y="47658"/>
                  </a:cubicBezTo>
                  <a:cubicBezTo>
                    <a:pt x="17122" y="47658"/>
                    <a:pt x="11106" y="45088"/>
                    <a:pt x="6705" y="40526"/>
                  </a:cubicBezTo>
                  <a:cubicBezTo>
                    <a:pt x="2407" y="36070"/>
                    <a:pt x="0" y="30075"/>
                    <a:pt x="0" y="238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 24"/>
            <p:cNvSpPr/>
            <p:nvPr/>
          </p:nvSpPr>
          <p:spPr>
            <a:xfrm>
              <a:off x="4293042" y="1562392"/>
              <a:ext cx="198758" cy="40154"/>
            </a:xfrm>
            <a:custGeom>
              <a:avLst/>
              <a:gdLst>
                <a:gd name="connsiteX0" fmla="*/ 0 w 198758"/>
                <a:gd name="connsiteY0" fmla="*/ 0 h 40154"/>
                <a:gd name="connsiteX1" fmla="*/ 198758 w 198758"/>
                <a:gd name="connsiteY1" fmla="*/ 0 h 40154"/>
                <a:gd name="connsiteX2" fmla="*/ 198758 w 198758"/>
                <a:gd name="connsiteY2" fmla="*/ 40154 h 40154"/>
                <a:gd name="connsiteX3" fmla="*/ 0 w 198758"/>
                <a:gd name="connsiteY3" fmla="*/ 40154 h 40154"/>
                <a:gd name="connsiteX4" fmla="*/ 0 w 198758"/>
                <a:gd name="connsiteY4" fmla="*/ 0 h 4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758" h="40154">
                  <a:moveTo>
                    <a:pt x="0" y="0"/>
                  </a:moveTo>
                  <a:lnTo>
                    <a:pt x="198758" y="0"/>
                  </a:lnTo>
                  <a:lnTo>
                    <a:pt x="198758" y="40154"/>
                  </a:lnTo>
                  <a:lnTo>
                    <a:pt x="0" y="401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3951670" y="1727613"/>
            <a:ext cx="1256433" cy="2282803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ockUp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 userDrawn="1"/>
        </p:nvSpPr>
        <p:spPr>
          <a:xfrm>
            <a:off x="0" y="3273754"/>
            <a:ext cx="9144000" cy="186974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8" name="Straight Line buttom"/>
          <p:cNvCxnSpPr/>
          <p:nvPr userDrawn="1"/>
        </p:nvCxnSpPr>
        <p:spPr>
          <a:xfrm>
            <a:off x="0" y="3273754"/>
            <a:ext cx="91440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 userDrawn="1"/>
        </p:nvGrpSpPr>
        <p:grpSpPr>
          <a:xfrm>
            <a:off x="3328989" y="1450783"/>
            <a:ext cx="2552732" cy="2031086"/>
            <a:chOff x="2094899" y="1081795"/>
            <a:chExt cx="4400683" cy="3501414"/>
          </a:xfrm>
        </p:grpSpPr>
        <p:sp>
          <p:nvSpPr>
            <p:cNvPr id="20" name="Rectangle 19"/>
            <p:cNvSpPr/>
            <p:nvPr/>
          </p:nvSpPr>
          <p:spPr>
            <a:xfrm>
              <a:off x="2261198" y="1247618"/>
              <a:ext cx="4081379" cy="2259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1"/>
              <a:endParaRPr lang="en-US" dirty="0"/>
            </a:p>
          </p:txBody>
        </p:sp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2094899" y="1081795"/>
              <a:ext cx="4400683" cy="2608522"/>
            </a:xfrm>
            <a:custGeom>
              <a:avLst/>
              <a:gdLst/>
              <a:ahLst/>
              <a:cxnLst>
                <a:cxn ang="0">
                  <a:pos x="1757" y="0"/>
                </a:cxn>
                <a:cxn ang="0">
                  <a:pos x="921" y="0"/>
                </a:cxn>
                <a:cxn ang="0">
                  <a:pos x="893" y="0"/>
                </a:cxn>
                <a:cxn ang="0">
                  <a:pos x="56" y="0"/>
                </a:cxn>
                <a:cxn ang="0">
                  <a:pos x="0" y="47"/>
                </a:cxn>
                <a:cxn ang="0">
                  <a:pos x="0" y="1076"/>
                </a:cxn>
                <a:cxn ang="0">
                  <a:pos x="1816" y="1076"/>
                </a:cxn>
                <a:cxn ang="0">
                  <a:pos x="1816" y="47"/>
                </a:cxn>
                <a:cxn ang="0">
                  <a:pos x="1757" y="0"/>
                </a:cxn>
                <a:cxn ang="0">
                  <a:pos x="1732" y="1000"/>
                </a:cxn>
                <a:cxn ang="0">
                  <a:pos x="76" y="1000"/>
                </a:cxn>
                <a:cxn ang="0">
                  <a:pos x="76" y="68"/>
                </a:cxn>
                <a:cxn ang="0">
                  <a:pos x="1732" y="68"/>
                </a:cxn>
                <a:cxn ang="0">
                  <a:pos x="1732" y="1000"/>
                </a:cxn>
              </a:cxnLst>
              <a:rect l="0" t="0" r="r" b="b"/>
              <a:pathLst>
                <a:path w="1816" h="1076">
                  <a:moveTo>
                    <a:pt x="1757" y="0"/>
                  </a:moveTo>
                  <a:cubicBezTo>
                    <a:pt x="921" y="0"/>
                    <a:pt x="921" y="0"/>
                    <a:pt x="921" y="0"/>
                  </a:cubicBezTo>
                  <a:cubicBezTo>
                    <a:pt x="893" y="0"/>
                    <a:pt x="893" y="0"/>
                    <a:pt x="893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7" y="0"/>
                    <a:pt x="0" y="17"/>
                    <a:pt x="0" y="47"/>
                  </a:cubicBezTo>
                  <a:cubicBezTo>
                    <a:pt x="0" y="1076"/>
                    <a:pt x="0" y="1076"/>
                    <a:pt x="0" y="1076"/>
                  </a:cubicBezTo>
                  <a:cubicBezTo>
                    <a:pt x="1816" y="1076"/>
                    <a:pt x="1816" y="1076"/>
                    <a:pt x="1816" y="1076"/>
                  </a:cubicBezTo>
                  <a:cubicBezTo>
                    <a:pt x="1816" y="47"/>
                    <a:pt x="1816" y="47"/>
                    <a:pt x="1816" y="47"/>
                  </a:cubicBezTo>
                  <a:cubicBezTo>
                    <a:pt x="1816" y="17"/>
                    <a:pt x="1787" y="0"/>
                    <a:pt x="1757" y="0"/>
                  </a:cubicBezTo>
                  <a:moveTo>
                    <a:pt x="1732" y="1000"/>
                  </a:moveTo>
                  <a:cubicBezTo>
                    <a:pt x="76" y="1000"/>
                    <a:pt x="76" y="1000"/>
                    <a:pt x="76" y="1000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1732" y="68"/>
                    <a:pt x="1732" y="68"/>
                    <a:pt x="1732" y="68"/>
                  </a:cubicBezTo>
                  <a:cubicBezTo>
                    <a:pt x="1732" y="1000"/>
                    <a:pt x="1732" y="1000"/>
                    <a:pt x="1732" y="1000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r" rtl="1"/>
              <a:endParaRPr lang="en-US" dirty="0"/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2311744" y="1247618"/>
              <a:ext cx="3979748" cy="2259869"/>
            </a:xfrm>
            <a:custGeom>
              <a:avLst/>
              <a:gdLst/>
              <a:ahLst/>
              <a:cxnLst>
                <a:cxn ang="0">
                  <a:pos x="1872" y="0"/>
                </a:cxn>
                <a:cxn ang="0">
                  <a:pos x="0" y="0"/>
                </a:cxn>
                <a:cxn ang="0">
                  <a:pos x="1872" y="1063"/>
                </a:cxn>
                <a:cxn ang="0">
                  <a:pos x="1872" y="0"/>
                </a:cxn>
              </a:cxnLst>
              <a:rect l="0" t="0" r="r" b="b"/>
              <a:pathLst>
                <a:path w="1872" h="1063">
                  <a:moveTo>
                    <a:pt x="1872" y="0"/>
                  </a:moveTo>
                  <a:lnTo>
                    <a:pt x="0" y="0"/>
                  </a:lnTo>
                  <a:lnTo>
                    <a:pt x="1872" y="1063"/>
                  </a:lnTo>
                  <a:lnTo>
                    <a:pt x="1872" y="0"/>
                  </a:lnTo>
                  <a:close/>
                </a:path>
              </a:pathLst>
            </a:custGeom>
            <a:solidFill>
              <a:srgbClr val="FFFFFF">
                <a:alpha val="16000"/>
              </a:srgb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r" rtl="1"/>
              <a:endParaRPr lang="en-US" dirty="0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2094899" y="3690315"/>
              <a:ext cx="4400683" cy="3975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00"/>
                </a:cxn>
                <a:cxn ang="0">
                  <a:pos x="56" y="164"/>
                </a:cxn>
                <a:cxn ang="0">
                  <a:pos x="893" y="164"/>
                </a:cxn>
                <a:cxn ang="0">
                  <a:pos x="921" y="164"/>
                </a:cxn>
                <a:cxn ang="0">
                  <a:pos x="1757" y="164"/>
                </a:cxn>
                <a:cxn ang="0">
                  <a:pos x="1816" y="100"/>
                </a:cxn>
                <a:cxn ang="0">
                  <a:pos x="1816" y="0"/>
                </a:cxn>
                <a:cxn ang="0">
                  <a:pos x="0" y="0"/>
                </a:cxn>
              </a:cxnLst>
              <a:rect l="0" t="0" r="r" b="b"/>
              <a:pathLst>
                <a:path w="1816" h="164">
                  <a:moveTo>
                    <a:pt x="0" y="0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0" y="130"/>
                    <a:pt x="27" y="164"/>
                    <a:pt x="56" y="164"/>
                  </a:cubicBezTo>
                  <a:cubicBezTo>
                    <a:pt x="893" y="164"/>
                    <a:pt x="893" y="164"/>
                    <a:pt x="893" y="164"/>
                  </a:cubicBezTo>
                  <a:cubicBezTo>
                    <a:pt x="921" y="164"/>
                    <a:pt x="921" y="164"/>
                    <a:pt x="921" y="164"/>
                  </a:cubicBezTo>
                  <a:cubicBezTo>
                    <a:pt x="1757" y="164"/>
                    <a:pt x="1757" y="164"/>
                    <a:pt x="1757" y="164"/>
                  </a:cubicBezTo>
                  <a:cubicBezTo>
                    <a:pt x="1787" y="164"/>
                    <a:pt x="1816" y="130"/>
                    <a:pt x="1816" y="100"/>
                  </a:cubicBezTo>
                  <a:cubicBezTo>
                    <a:pt x="1816" y="0"/>
                    <a:pt x="1816" y="0"/>
                    <a:pt x="1816" y="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83000">
                  <a:schemeClr val="bg1">
                    <a:lumMod val="75000"/>
                  </a:schemeClr>
                </a:gs>
                <a:gs pos="54000">
                  <a:schemeClr val="bg1">
                    <a:lumMod val="85000"/>
                  </a:schemeClr>
                </a:gs>
              </a:gsLst>
              <a:lin ang="1800000" scaled="0"/>
            </a:gra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r" rtl="1"/>
              <a:r>
                <a:rPr lang="en-US" dirty="0"/>
                <a:t> </a:t>
              </a:r>
            </a:p>
          </p:txBody>
        </p:sp>
        <p:sp>
          <p:nvSpPr>
            <p:cNvPr id="35" name="Freeform 29"/>
            <p:cNvSpPr/>
            <p:nvPr/>
          </p:nvSpPr>
          <p:spPr bwMode="auto">
            <a:xfrm>
              <a:off x="3506519" y="4087866"/>
              <a:ext cx="1590198" cy="495343"/>
            </a:xfrm>
            <a:custGeom>
              <a:avLst/>
              <a:gdLst/>
              <a:ahLst/>
              <a:cxnLst>
                <a:cxn ang="0">
                  <a:pos x="335" y="0"/>
                </a:cxn>
                <a:cxn ang="0">
                  <a:pos x="322" y="0"/>
                </a:cxn>
                <a:cxn ang="0">
                  <a:pos x="143" y="0"/>
                </a:cxn>
                <a:cxn ang="0">
                  <a:pos x="102" y="128"/>
                </a:cxn>
                <a:cxn ang="0">
                  <a:pos x="108" y="204"/>
                </a:cxn>
                <a:cxn ang="0">
                  <a:pos x="322" y="204"/>
                </a:cxn>
                <a:cxn ang="0">
                  <a:pos x="335" y="204"/>
                </a:cxn>
                <a:cxn ang="0">
                  <a:pos x="549" y="204"/>
                </a:cxn>
                <a:cxn ang="0">
                  <a:pos x="555" y="128"/>
                </a:cxn>
                <a:cxn ang="0">
                  <a:pos x="513" y="0"/>
                </a:cxn>
                <a:cxn ang="0">
                  <a:pos x="335" y="0"/>
                </a:cxn>
              </a:cxnLst>
              <a:rect l="0" t="0" r="r" b="b"/>
              <a:pathLst>
                <a:path w="656" h="204">
                  <a:moveTo>
                    <a:pt x="335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2" y="88"/>
                    <a:pt x="102" y="128"/>
                  </a:cubicBezTo>
                  <a:cubicBezTo>
                    <a:pt x="62" y="169"/>
                    <a:pt x="0" y="204"/>
                    <a:pt x="108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549" y="204"/>
                    <a:pt x="549" y="204"/>
                    <a:pt x="549" y="204"/>
                  </a:cubicBezTo>
                  <a:cubicBezTo>
                    <a:pt x="656" y="204"/>
                    <a:pt x="594" y="169"/>
                    <a:pt x="555" y="128"/>
                  </a:cubicBezTo>
                  <a:cubicBezTo>
                    <a:pt x="515" y="88"/>
                    <a:pt x="513" y="0"/>
                    <a:pt x="513" y="0"/>
                  </a:cubicBez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42000">
                  <a:schemeClr val="bg1">
                    <a:lumMod val="75000"/>
                  </a:schemeClr>
                </a:gs>
                <a:gs pos="6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r" rtl="1"/>
              <a:endParaRPr lang="en-US" dirty="0"/>
            </a:p>
          </p:txBody>
        </p:sp>
      </p:grp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3445151" y="1546974"/>
            <a:ext cx="2318183" cy="1310896"/>
          </a:xfrm>
          <a:prstGeom prst="rect">
            <a:avLst/>
          </a:prstGeom>
          <a:ln>
            <a:noFill/>
          </a:ln>
        </p:spPr>
        <p:txBody>
          <a:bodyPr tIns="0" bIns="27432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Line buttom"/>
          <p:cNvCxnSpPr/>
          <p:nvPr userDrawn="1"/>
        </p:nvCxnSpPr>
        <p:spPr>
          <a:xfrm>
            <a:off x="0" y="3272559"/>
            <a:ext cx="91440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 userDrawn="1"/>
        </p:nvSpPr>
        <p:spPr>
          <a:xfrm>
            <a:off x="0" y="3273754"/>
            <a:ext cx="9144000" cy="18697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oup 29"/>
          <p:cNvGrpSpPr/>
          <p:nvPr userDrawn="1"/>
        </p:nvGrpSpPr>
        <p:grpSpPr>
          <a:xfrm>
            <a:off x="677589" y="1073968"/>
            <a:ext cx="1647737" cy="3481853"/>
            <a:chOff x="3189614" y="1562392"/>
            <a:chExt cx="1474916" cy="3116662"/>
          </a:xfrm>
          <a:effectLst/>
        </p:grpSpPr>
        <p:sp>
          <p:nvSpPr>
            <p:cNvPr id="33" name="Freeform 32"/>
            <p:cNvSpPr/>
            <p:nvPr/>
          </p:nvSpPr>
          <p:spPr>
            <a:xfrm>
              <a:off x="3205386" y="1579715"/>
              <a:ext cx="1459144" cy="3099339"/>
            </a:xfrm>
            <a:custGeom>
              <a:avLst/>
              <a:gdLst>
                <a:gd name="connsiteX0" fmla="*/ 0 w 1459144"/>
                <a:gd name="connsiteY0" fmla="*/ 176060 h 3099339"/>
                <a:gd name="connsiteX1" fmla="*/ 51567 w 1459144"/>
                <a:gd name="connsiteY1" fmla="*/ 51567 h 3099339"/>
                <a:gd name="connsiteX2" fmla="*/ 176060 w 1459144"/>
                <a:gd name="connsiteY2" fmla="*/ 0 h 3099339"/>
                <a:gd name="connsiteX3" fmla="*/ 1283084 w 1459144"/>
                <a:gd name="connsiteY3" fmla="*/ 0 h 3099339"/>
                <a:gd name="connsiteX4" fmla="*/ 1407577 w 1459144"/>
                <a:gd name="connsiteY4" fmla="*/ 51567 h 3099339"/>
                <a:gd name="connsiteX5" fmla="*/ 1459144 w 1459144"/>
                <a:gd name="connsiteY5" fmla="*/ 176060 h 3099339"/>
                <a:gd name="connsiteX6" fmla="*/ 1459144 w 1459144"/>
                <a:gd name="connsiteY6" fmla="*/ 2923279 h 3099339"/>
                <a:gd name="connsiteX7" fmla="*/ 1407577 w 1459144"/>
                <a:gd name="connsiteY7" fmla="*/ 3047772 h 3099339"/>
                <a:gd name="connsiteX8" fmla="*/ 1283084 w 1459144"/>
                <a:gd name="connsiteY8" fmla="*/ 3099339 h 3099339"/>
                <a:gd name="connsiteX9" fmla="*/ 176060 w 1459144"/>
                <a:gd name="connsiteY9" fmla="*/ 3099339 h 3099339"/>
                <a:gd name="connsiteX10" fmla="*/ 51567 w 1459144"/>
                <a:gd name="connsiteY10" fmla="*/ 3047772 h 3099339"/>
                <a:gd name="connsiteX11" fmla="*/ 0 w 1459144"/>
                <a:gd name="connsiteY11" fmla="*/ 2923279 h 3099339"/>
                <a:gd name="connsiteX12" fmla="*/ 0 w 1459144"/>
                <a:gd name="connsiteY12" fmla="*/ 176060 h 309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9144" h="3099339">
                  <a:moveTo>
                    <a:pt x="0" y="176060"/>
                  </a:moveTo>
                  <a:cubicBezTo>
                    <a:pt x="0" y="129366"/>
                    <a:pt x="18549" y="84584"/>
                    <a:pt x="51567" y="51567"/>
                  </a:cubicBezTo>
                  <a:cubicBezTo>
                    <a:pt x="84585" y="18549"/>
                    <a:pt x="129366" y="0"/>
                    <a:pt x="176060" y="0"/>
                  </a:cubicBezTo>
                  <a:lnTo>
                    <a:pt x="1283084" y="0"/>
                  </a:lnTo>
                  <a:cubicBezTo>
                    <a:pt x="1329778" y="0"/>
                    <a:pt x="1374560" y="18549"/>
                    <a:pt x="1407577" y="51567"/>
                  </a:cubicBezTo>
                  <a:cubicBezTo>
                    <a:pt x="1440595" y="84585"/>
                    <a:pt x="1459144" y="129366"/>
                    <a:pt x="1459144" y="176060"/>
                  </a:cubicBezTo>
                  <a:lnTo>
                    <a:pt x="1459144" y="2923279"/>
                  </a:lnTo>
                  <a:cubicBezTo>
                    <a:pt x="1459144" y="2969973"/>
                    <a:pt x="1440595" y="3014755"/>
                    <a:pt x="1407577" y="3047772"/>
                  </a:cubicBezTo>
                  <a:cubicBezTo>
                    <a:pt x="1374559" y="3080790"/>
                    <a:pt x="1329778" y="3099339"/>
                    <a:pt x="1283084" y="3099339"/>
                  </a:cubicBezTo>
                  <a:lnTo>
                    <a:pt x="176060" y="3099339"/>
                  </a:lnTo>
                  <a:cubicBezTo>
                    <a:pt x="129366" y="3099339"/>
                    <a:pt x="84584" y="3080790"/>
                    <a:pt x="51567" y="3047772"/>
                  </a:cubicBezTo>
                  <a:cubicBezTo>
                    <a:pt x="18549" y="3014754"/>
                    <a:pt x="0" y="2969973"/>
                    <a:pt x="0" y="2923279"/>
                  </a:cubicBezTo>
                  <a:lnTo>
                    <a:pt x="0" y="17606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20"/>
            <p:cNvGrpSpPr/>
            <p:nvPr/>
          </p:nvGrpSpPr>
          <p:grpSpPr>
            <a:xfrm>
              <a:off x="3189738" y="1991495"/>
              <a:ext cx="23663" cy="645898"/>
              <a:chOff x="3392428" y="1951545"/>
              <a:chExt cx="27432" cy="735419"/>
            </a:xfrm>
          </p:grpSpPr>
          <p:sp>
            <p:nvSpPr>
              <p:cNvPr id="40" name="Rectangle 39"/>
              <p:cNvSpPr/>
              <p:nvPr/>
            </p:nvSpPr>
            <p:spPr>
              <a:xfrm>
                <a:off x="3392428" y="1951545"/>
                <a:ext cx="18288" cy="172821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3401572" y="2289545"/>
                <a:ext cx="18288" cy="118872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3401572" y="2568092"/>
                <a:ext cx="18288" cy="118872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5" name="Freeform 34"/>
            <p:cNvSpPr/>
            <p:nvPr/>
          </p:nvSpPr>
          <p:spPr>
            <a:xfrm>
              <a:off x="3806686" y="4332856"/>
              <a:ext cx="256543" cy="261216"/>
            </a:xfrm>
            <a:custGeom>
              <a:avLst/>
              <a:gdLst>
                <a:gd name="connsiteX0" fmla="*/ 0 w 256543"/>
                <a:gd name="connsiteY0" fmla="*/ 130608 h 261216"/>
                <a:gd name="connsiteX1" fmla="*/ 36755 w 256543"/>
                <a:gd name="connsiteY1" fmla="*/ 39091 h 261216"/>
                <a:gd name="connsiteX2" fmla="*/ 128272 w 256543"/>
                <a:gd name="connsiteY2" fmla="*/ 0 h 261216"/>
                <a:gd name="connsiteX3" fmla="*/ 219789 w 256543"/>
                <a:gd name="connsiteY3" fmla="*/ 39091 h 261216"/>
                <a:gd name="connsiteX4" fmla="*/ 256544 w 256543"/>
                <a:gd name="connsiteY4" fmla="*/ 130608 h 261216"/>
                <a:gd name="connsiteX5" fmla="*/ 219789 w 256543"/>
                <a:gd name="connsiteY5" fmla="*/ 222125 h 261216"/>
                <a:gd name="connsiteX6" fmla="*/ 128272 w 256543"/>
                <a:gd name="connsiteY6" fmla="*/ 261216 h 261216"/>
                <a:gd name="connsiteX7" fmla="*/ 36755 w 256543"/>
                <a:gd name="connsiteY7" fmla="*/ 222125 h 261216"/>
                <a:gd name="connsiteX8" fmla="*/ 0 w 256543"/>
                <a:gd name="connsiteY8" fmla="*/ 130608 h 261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543" h="261216">
                  <a:moveTo>
                    <a:pt x="0" y="130608"/>
                  </a:moveTo>
                  <a:cubicBezTo>
                    <a:pt x="0" y="96377"/>
                    <a:pt x="13199" y="63514"/>
                    <a:pt x="36755" y="39091"/>
                  </a:cubicBezTo>
                  <a:cubicBezTo>
                    <a:pt x="60874" y="14086"/>
                    <a:pt x="93851" y="0"/>
                    <a:pt x="128272" y="0"/>
                  </a:cubicBezTo>
                  <a:cubicBezTo>
                    <a:pt x="162693" y="0"/>
                    <a:pt x="195670" y="14086"/>
                    <a:pt x="219789" y="39091"/>
                  </a:cubicBezTo>
                  <a:cubicBezTo>
                    <a:pt x="243346" y="63514"/>
                    <a:pt x="256544" y="96377"/>
                    <a:pt x="256544" y="130608"/>
                  </a:cubicBezTo>
                  <a:cubicBezTo>
                    <a:pt x="256544" y="164839"/>
                    <a:pt x="243345" y="197702"/>
                    <a:pt x="219789" y="222125"/>
                  </a:cubicBezTo>
                  <a:cubicBezTo>
                    <a:pt x="195670" y="247130"/>
                    <a:pt x="162693" y="261216"/>
                    <a:pt x="128272" y="261216"/>
                  </a:cubicBezTo>
                  <a:cubicBezTo>
                    <a:pt x="93851" y="261216"/>
                    <a:pt x="60874" y="247130"/>
                    <a:pt x="36755" y="222125"/>
                  </a:cubicBezTo>
                  <a:cubicBezTo>
                    <a:pt x="13198" y="197702"/>
                    <a:pt x="0" y="164839"/>
                    <a:pt x="0" y="130608"/>
                  </a:cubicBezTo>
                  <a:close/>
                </a:path>
              </a:pathLst>
            </a:cu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 35"/>
            <p:cNvSpPr/>
            <p:nvPr/>
          </p:nvSpPr>
          <p:spPr>
            <a:xfrm>
              <a:off x="3306742" y="1997538"/>
              <a:ext cx="1256433" cy="2276759"/>
            </a:xfrm>
            <a:custGeom>
              <a:avLst/>
              <a:gdLst>
                <a:gd name="connsiteX0" fmla="*/ 0 w 1256433"/>
                <a:gd name="connsiteY0" fmla="*/ 0 h 2276759"/>
                <a:gd name="connsiteX1" fmla="*/ 1256433 w 1256433"/>
                <a:gd name="connsiteY1" fmla="*/ 0 h 2276759"/>
                <a:gd name="connsiteX2" fmla="*/ 1256433 w 1256433"/>
                <a:gd name="connsiteY2" fmla="*/ 2276759 h 2276759"/>
                <a:gd name="connsiteX3" fmla="*/ 0 w 1256433"/>
                <a:gd name="connsiteY3" fmla="*/ 2276759 h 2276759"/>
                <a:gd name="connsiteX4" fmla="*/ 0 w 1256433"/>
                <a:gd name="connsiteY4" fmla="*/ 0 h 2276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433" h="2276759">
                  <a:moveTo>
                    <a:pt x="0" y="0"/>
                  </a:moveTo>
                  <a:lnTo>
                    <a:pt x="1256433" y="0"/>
                  </a:lnTo>
                  <a:lnTo>
                    <a:pt x="1256433" y="2276759"/>
                  </a:lnTo>
                  <a:lnTo>
                    <a:pt x="0" y="22767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 36"/>
            <p:cNvSpPr/>
            <p:nvPr/>
          </p:nvSpPr>
          <p:spPr>
            <a:xfrm>
              <a:off x="3796931" y="1824436"/>
              <a:ext cx="276054" cy="32124"/>
            </a:xfrm>
            <a:custGeom>
              <a:avLst/>
              <a:gdLst>
                <a:gd name="connsiteX0" fmla="*/ 0 w 276054"/>
                <a:gd name="connsiteY0" fmla="*/ 16062 h 32124"/>
                <a:gd name="connsiteX1" fmla="*/ 4704 w 276054"/>
                <a:gd name="connsiteY1" fmla="*/ 4704 h 32124"/>
                <a:gd name="connsiteX2" fmla="*/ 16062 w 276054"/>
                <a:gd name="connsiteY2" fmla="*/ 0 h 32124"/>
                <a:gd name="connsiteX3" fmla="*/ 259992 w 276054"/>
                <a:gd name="connsiteY3" fmla="*/ 0 h 32124"/>
                <a:gd name="connsiteX4" fmla="*/ 271350 w 276054"/>
                <a:gd name="connsiteY4" fmla="*/ 4704 h 32124"/>
                <a:gd name="connsiteX5" fmla="*/ 276054 w 276054"/>
                <a:gd name="connsiteY5" fmla="*/ 16062 h 32124"/>
                <a:gd name="connsiteX6" fmla="*/ 276054 w 276054"/>
                <a:gd name="connsiteY6" fmla="*/ 16062 h 32124"/>
                <a:gd name="connsiteX7" fmla="*/ 271350 w 276054"/>
                <a:gd name="connsiteY7" fmla="*/ 27420 h 32124"/>
                <a:gd name="connsiteX8" fmla="*/ 259992 w 276054"/>
                <a:gd name="connsiteY8" fmla="*/ 32124 h 32124"/>
                <a:gd name="connsiteX9" fmla="*/ 16062 w 276054"/>
                <a:gd name="connsiteY9" fmla="*/ 32124 h 32124"/>
                <a:gd name="connsiteX10" fmla="*/ 4704 w 276054"/>
                <a:gd name="connsiteY10" fmla="*/ 27420 h 32124"/>
                <a:gd name="connsiteX11" fmla="*/ 0 w 276054"/>
                <a:gd name="connsiteY11" fmla="*/ 16062 h 3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6054" h="32124">
                  <a:moveTo>
                    <a:pt x="0" y="16062"/>
                  </a:moveTo>
                  <a:cubicBezTo>
                    <a:pt x="0" y="11802"/>
                    <a:pt x="1692" y="7717"/>
                    <a:pt x="4704" y="4704"/>
                  </a:cubicBezTo>
                  <a:cubicBezTo>
                    <a:pt x="7716" y="1692"/>
                    <a:pt x="11802" y="0"/>
                    <a:pt x="16062" y="0"/>
                  </a:cubicBezTo>
                  <a:lnTo>
                    <a:pt x="259992" y="0"/>
                  </a:lnTo>
                  <a:cubicBezTo>
                    <a:pt x="264252" y="0"/>
                    <a:pt x="268337" y="1692"/>
                    <a:pt x="271350" y="4704"/>
                  </a:cubicBezTo>
                  <a:cubicBezTo>
                    <a:pt x="274362" y="7716"/>
                    <a:pt x="276054" y="11802"/>
                    <a:pt x="276054" y="16062"/>
                  </a:cubicBezTo>
                  <a:lnTo>
                    <a:pt x="276054" y="16062"/>
                  </a:lnTo>
                  <a:cubicBezTo>
                    <a:pt x="276054" y="20322"/>
                    <a:pt x="274362" y="24407"/>
                    <a:pt x="271350" y="27420"/>
                  </a:cubicBezTo>
                  <a:cubicBezTo>
                    <a:pt x="268338" y="30432"/>
                    <a:pt x="264252" y="32124"/>
                    <a:pt x="259992" y="32124"/>
                  </a:cubicBezTo>
                  <a:lnTo>
                    <a:pt x="16062" y="32124"/>
                  </a:lnTo>
                  <a:cubicBezTo>
                    <a:pt x="11802" y="32124"/>
                    <a:pt x="7717" y="30432"/>
                    <a:pt x="4704" y="27420"/>
                  </a:cubicBezTo>
                  <a:cubicBezTo>
                    <a:pt x="1692" y="24408"/>
                    <a:pt x="0" y="20322"/>
                    <a:pt x="0" y="1606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 37"/>
            <p:cNvSpPr/>
            <p:nvPr/>
          </p:nvSpPr>
          <p:spPr>
            <a:xfrm>
              <a:off x="3911556" y="1704426"/>
              <a:ext cx="46804" cy="47657"/>
            </a:xfrm>
            <a:custGeom>
              <a:avLst/>
              <a:gdLst>
                <a:gd name="connsiteX0" fmla="*/ 0 w 46804"/>
                <a:gd name="connsiteY0" fmla="*/ 23829 h 47657"/>
                <a:gd name="connsiteX1" fmla="*/ 6705 w 46804"/>
                <a:gd name="connsiteY1" fmla="*/ 7132 h 47657"/>
                <a:gd name="connsiteX2" fmla="*/ 23402 w 46804"/>
                <a:gd name="connsiteY2" fmla="*/ 0 h 47657"/>
                <a:gd name="connsiteX3" fmla="*/ 40099 w 46804"/>
                <a:gd name="connsiteY3" fmla="*/ 7132 h 47657"/>
                <a:gd name="connsiteX4" fmla="*/ 46804 w 46804"/>
                <a:gd name="connsiteY4" fmla="*/ 23829 h 47657"/>
                <a:gd name="connsiteX5" fmla="*/ 40099 w 46804"/>
                <a:gd name="connsiteY5" fmla="*/ 40526 h 47657"/>
                <a:gd name="connsiteX6" fmla="*/ 23402 w 46804"/>
                <a:gd name="connsiteY6" fmla="*/ 47658 h 47657"/>
                <a:gd name="connsiteX7" fmla="*/ 6705 w 46804"/>
                <a:gd name="connsiteY7" fmla="*/ 40526 h 47657"/>
                <a:gd name="connsiteX8" fmla="*/ 0 w 46804"/>
                <a:gd name="connsiteY8" fmla="*/ 23829 h 47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804" h="47657">
                  <a:moveTo>
                    <a:pt x="0" y="23829"/>
                  </a:moveTo>
                  <a:cubicBezTo>
                    <a:pt x="0" y="17584"/>
                    <a:pt x="2408" y="11588"/>
                    <a:pt x="6705" y="7132"/>
                  </a:cubicBezTo>
                  <a:cubicBezTo>
                    <a:pt x="11105" y="2570"/>
                    <a:pt x="17122" y="0"/>
                    <a:pt x="23402" y="0"/>
                  </a:cubicBezTo>
                  <a:cubicBezTo>
                    <a:pt x="29682" y="0"/>
                    <a:pt x="35698" y="2570"/>
                    <a:pt x="40099" y="7132"/>
                  </a:cubicBezTo>
                  <a:cubicBezTo>
                    <a:pt x="44397" y="11588"/>
                    <a:pt x="46804" y="17583"/>
                    <a:pt x="46804" y="23829"/>
                  </a:cubicBezTo>
                  <a:cubicBezTo>
                    <a:pt x="46804" y="30074"/>
                    <a:pt x="44396" y="36070"/>
                    <a:pt x="40099" y="40526"/>
                  </a:cubicBezTo>
                  <a:cubicBezTo>
                    <a:pt x="35699" y="45088"/>
                    <a:pt x="29682" y="47658"/>
                    <a:pt x="23402" y="47658"/>
                  </a:cubicBezTo>
                  <a:cubicBezTo>
                    <a:pt x="17122" y="47658"/>
                    <a:pt x="11106" y="45088"/>
                    <a:pt x="6705" y="40526"/>
                  </a:cubicBezTo>
                  <a:cubicBezTo>
                    <a:pt x="2407" y="36070"/>
                    <a:pt x="0" y="30075"/>
                    <a:pt x="0" y="238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Freeform 38"/>
            <p:cNvSpPr/>
            <p:nvPr/>
          </p:nvSpPr>
          <p:spPr>
            <a:xfrm>
              <a:off x="4293042" y="1562392"/>
              <a:ext cx="198758" cy="40154"/>
            </a:xfrm>
            <a:custGeom>
              <a:avLst/>
              <a:gdLst>
                <a:gd name="connsiteX0" fmla="*/ 0 w 198758"/>
                <a:gd name="connsiteY0" fmla="*/ 0 h 40154"/>
                <a:gd name="connsiteX1" fmla="*/ 198758 w 198758"/>
                <a:gd name="connsiteY1" fmla="*/ 0 h 40154"/>
                <a:gd name="connsiteX2" fmla="*/ 198758 w 198758"/>
                <a:gd name="connsiteY2" fmla="*/ 40154 h 40154"/>
                <a:gd name="connsiteX3" fmla="*/ 0 w 198758"/>
                <a:gd name="connsiteY3" fmla="*/ 40154 h 40154"/>
                <a:gd name="connsiteX4" fmla="*/ 0 w 198758"/>
                <a:gd name="connsiteY4" fmla="*/ 0 h 4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758" h="40154">
                  <a:moveTo>
                    <a:pt x="0" y="0"/>
                  </a:moveTo>
                  <a:lnTo>
                    <a:pt x="198758" y="0"/>
                  </a:lnTo>
                  <a:lnTo>
                    <a:pt x="198758" y="40154"/>
                  </a:lnTo>
                  <a:lnTo>
                    <a:pt x="0" y="401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4" name="Picture 43" descr="shadow.png"/>
          <p:cNvPicPr>
            <a:picLocks noChangeAspect="1"/>
          </p:cNvPicPr>
          <p:nvPr userDrawn="1"/>
        </p:nvPicPr>
        <p:blipFill>
          <a:blip r:embed="rId2" cstate="print">
            <a:biLevel thresh="50000"/>
          </a:blip>
          <a:stretch>
            <a:fillRect/>
          </a:stretch>
        </p:blipFill>
        <p:spPr>
          <a:xfrm>
            <a:off x="376045" y="4555821"/>
            <a:ext cx="2320732" cy="238125"/>
          </a:xfrm>
          <a:prstGeom prst="rect">
            <a:avLst/>
          </a:prstGeom>
        </p:spPr>
      </p:pic>
      <p:sp>
        <p:nvSpPr>
          <p:cNvPr id="45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808441" y="1563804"/>
            <a:ext cx="1403654" cy="2539833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45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4168751" y="1201795"/>
            <a:ext cx="4400683" cy="3501414"/>
            <a:chOff x="2094899" y="1081795"/>
            <a:chExt cx="4400683" cy="3501414"/>
          </a:xfrm>
        </p:grpSpPr>
        <p:sp>
          <p:nvSpPr>
            <p:cNvPr id="22" name="Rectangle 21"/>
            <p:cNvSpPr/>
            <p:nvPr/>
          </p:nvSpPr>
          <p:spPr>
            <a:xfrm>
              <a:off x="2261198" y="1247618"/>
              <a:ext cx="4081379" cy="2259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 5"/>
            <p:cNvSpPr>
              <a:spLocks noEditPoints="1"/>
            </p:cNvSpPr>
            <p:nvPr/>
          </p:nvSpPr>
          <p:spPr bwMode="auto">
            <a:xfrm>
              <a:off x="2094899" y="1081795"/>
              <a:ext cx="4400683" cy="2608522"/>
            </a:xfrm>
            <a:custGeom>
              <a:avLst/>
              <a:gdLst/>
              <a:ahLst/>
              <a:cxnLst>
                <a:cxn ang="0">
                  <a:pos x="1757" y="0"/>
                </a:cxn>
                <a:cxn ang="0">
                  <a:pos x="921" y="0"/>
                </a:cxn>
                <a:cxn ang="0">
                  <a:pos x="893" y="0"/>
                </a:cxn>
                <a:cxn ang="0">
                  <a:pos x="56" y="0"/>
                </a:cxn>
                <a:cxn ang="0">
                  <a:pos x="0" y="47"/>
                </a:cxn>
                <a:cxn ang="0">
                  <a:pos x="0" y="1076"/>
                </a:cxn>
                <a:cxn ang="0">
                  <a:pos x="1816" y="1076"/>
                </a:cxn>
                <a:cxn ang="0">
                  <a:pos x="1816" y="47"/>
                </a:cxn>
                <a:cxn ang="0">
                  <a:pos x="1757" y="0"/>
                </a:cxn>
                <a:cxn ang="0">
                  <a:pos x="1732" y="1000"/>
                </a:cxn>
                <a:cxn ang="0">
                  <a:pos x="76" y="1000"/>
                </a:cxn>
                <a:cxn ang="0">
                  <a:pos x="76" y="68"/>
                </a:cxn>
                <a:cxn ang="0">
                  <a:pos x="1732" y="68"/>
                </a:cxn>
                <a:cxn ang="0">
                  <a:pos x="1732" y="1000"/>
                </a:cxn>
              </a:cxnLst>
              <a:rect l="0" t="0" r="r" b="b"/>
              <a:pathLst>
                <a:path w="1816" h="1076">
                  <a:moveTo>
                    <a:pt x="1757" y="0"/>
                  </a:moveTo>
                  <a:cubicBezTo>
                    <a:pt x="921" y="0"/>
                    <a:pt x="921" y="0"/>
                    <a:pt x="921" y="0"/>
                  </a:cubicBezTo>
                  <a:cubicBezTo>
                    <a:pt x="893" y="0"/>
                    <a:pt x="893" y="0"/>
                    <a:pt x="893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7" y="0"/>
                    <a:pt x="0" y="17"/>
                    <a:pt x="0" y="47"/>
                  </a:cubicBezTo>
                  <a:cubicBezTo>
                    <a:pt x="0" y="1076"/>
                    <a:pt x="0" y="1076"/>
                    <a:pt x="0" y="1076"/>
                  </a:cubicBezTo>
                  <a:cubicBezTo>
                    <a:pt x="1816" y="1076"/>
                    <a:pt x="1816" y="1076"/>
                    <a:pt x="1816" y="1076"/>
                  </a:cubicBezTo>
                  <a:cubicBezTo>
                    <a:pt x="1816" y="47"/>
                    <a:pt x="1816" y="47"/>
                    <a:pt x="1816" y="47"/>
                  </a:cubicBezTo>
                  <a:cubicBezTo>
                    <a:pt x="1816" y="17"/>
                    <a:pt x="1787" y="0"/>
                    <a:pt x="1757" y="0"/>
                  </a:cubicBezTo>
                  <a:moveTo>
                    <a:pt x="1732" y="1000"/>
                  </a:moveTo>
                  <a:cubicBezTo>
                    <a:pt x="76" y="1000"/>
                    <a:pt x="76" y="1000"/>
                    <a:pt x="76" y="1000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1732" y="68"/>
                    <a:pt x="1732" y="68"/>
                    <a:pt x="1732" y="68"/>
                  </a:cubicBezTo>
                  <a:cubicBezTo>
                    <a:pt x="1732" y="1000"/>
                    <a:pt x="1732" y="1000"/>
                    <a:pt x="1732" y="1000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2311744" y="1247618"/>
              <a:ext cx="3979748" cy="2259869"/>
            </a:xfrm>
            <a:custGeom>
              <a:avLst/>
              <a:gdLst/>
              <a:ahLst/>
              <a:cxnLst>
                <a:cxn ang="0">
                  <a:pos x="1872" y="0"/>
                </a:cxn>
                <a:cxn ang="0">
                  <a:pos x="0" y="0"/>
                </a:cxn>
                <a:cxn ang="0">
                  <a:pos x="1872" y="1063"/>
                </a:cxn>
                <a:cxn ang="0">
                  <a:pos x="1872" y="0"/>
                </a:cxn>
              </a:cxnLst>
              <a:rect l="0" t="0" r="r" b="b"/>
              <a:pathLst>
                <a:path w="1872" h="1063">
                  <a:moveTo>
                    <a:pt x="1872" y="0"/>
                  </a:moveTo>
                  <a:lnTo>
                    <a:pt x="0" y="0"/>
                  </a:lnTo>
                  <a:lnTo>
                    <a:pt x="1872" y="1063"/>
                  </a:lnTo>
                  <a:lnTo>
                    <a:pt x="1872" y="0"/>
                  </a:lnTo>
                  <a:close/>
                </a:path>
              </a:pathLst>
            </a:custGeom>
            <a:solidFill>
              <a:srgbClr val="FFFFFF">
                <a:alpha val="16000"/>
              </a:srgb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  <p:sp>
          <p:nvSpPr>
            <p:cNvPr id="25" name="Freeform 27"/>
            <p:cNvSpPr/>
            <p:nvPr/>
          </p:nvSpPr>
          <p:spPr bwMode="auto">
            <a:xfrm>
              <a:off x="2094899" y="3690315"/>
              <a:ext cx="4400683" cy="3975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00"/>
                </a:cxn>
                <a:cxn ang="0">
                  <a:pos x="56" y="164"/>
                </a:cxn>
                <a:cxn ang="0">
                  <a:pos x="893" y="164"/>
                </a:cxn>
                <a:cxn ang="0">
                  <a:pos x="921" y="164"/>
                </a:cxn>
                <a:cxn ang="0">
                  <a:pos x="1757" y="164"/>
                </a:cxn>
                <a:cxn ang="0">
                  <a:pos x="1816" y="100"/>
                </a:cxn>
                <a:cxn ang="0">
                  <a:pos x="1816" y="0"/>
                </a:cxn>
                <a:cxn ang="0">
                  <a:pos x="0" y="0"/>
                </a:cxn>
              </a:cxnLst>
              <a:rect l="0" t="0" r="r" b="b"/>
              <a:pathLst>
                <a:path w="1816" h="164">
                  <a:moveTo>
                    <a:pt x="0" y="0"/>
                  </a:moveTo>
                  <a:cubicBezTo>
                    <a:pt x="0" y="100"/>
                    <a:pt x="0" y="100"/>
                    <a:pt x="0" y="100"/>
                  </a:cubicBezTo>
                  <a:cubicBezTo>
                    <a:pt x="0" y="130"/>
                    <a:pt x="27" y="164"/>
                    <a:pt x="56" y="164"/>
                  </a:cubicBezTo>
                  <a:cubicBezTo>
                    <a:pt x="893" y="164"/>
                    <a:pt x="893" y="164"/>
                    <a:pt x="893" y="164"/>
                  </a:cubicBezTo>
                  <a:cubicBezTo>
                    <a:pt x="921" y="164"/>
                    <a:pt x="921" y="164"/>
                    <a:pt x="921" y="164"/>
                  </a:cubicBezTo>
                  <a:cubicBezTo>
                    <a:pt x="1757" y="164"/>
                    <a:pt x="1757" y="164"/>
                    <a:pt x="1757" y="164"/>
                  </a:cubicBezTo>
                  <a:cubicBezTo>
                    <a:pt x="1787" y="164"/>
                    <a:pt x="1816" y="130"/>
                    <a:pt x="1816" y="100"/>
                  </a:cubicBezTo>
                  <a:cubicBezTo>
                    <a:pt x="1816" y="0"/>
                    <a:pt x="1816" y="0"/>
                    <a:pt x="1816" y="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83000">
                  <a:schemeClr val="bg1">
                    <a:lumMod val="75000"/>
                  </a:schemeClr>
                </a:gs>
                <a:gs pos="54000">
                  <a:schemeClr val="bg1">
                    <a:lumMod val="85000"/>
                  </a:schemeClr>
                </a:gs>
              </a:gsLst>
              <a:lin ang="1800000" scaled="0"/>
            </a:gra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r>
                <a:rPr lang="en-US" dirty="0"/>
                <a:t> </a:t>
              </a:r>
            </a:p>
          </p:txBody>
        </p:sp>
        <p:sp>
          <p:nvSpPr>
            <p:cNvPr id="26" name="Freeform 29"/>
            <p:cNvSpPr/>
            <p:nvPr/>
          </p:nvSpPr>
          <p:spPr bwMode="auto">
            <a:xfrm>
              <a:off x="3506519" y="4087866"/>
              <a:ext cx="1590198" cy="495343"/>
            </a:xfrm>
            <a:custGeom>
              <a:avLst/>
              <a:gdLst/>
              <a:ahLst/>
              <a:cxnLst>
                <a:cxn ang="0">
                  <a:pos x="335" y="0"/>
                </a:cxn>
                <a:cxn ang="0">
                  <a:pos x="322" y="0"/>
                </a:cxn>
                <a:cxn ang="0">
                  <a:pos x="143" y="0"/>
                </a:cxn>
                <a:cxn ang="0">
                  <a:pos x="102" y="128"/>
                </a:cxn>
                <a:cxn ang="0">
                  <a:pos x="108" y="204"/>
                </a:cxn>
                <a:cxn ang="0">
                  <a:pos x="322" y="204"/>
                </a:cxn>
                <a:cxn ang="0">
                  <a:pos x="335" y="204"/>
                </a:cxn>
                <a:cxn ang="0">
                  <a:pos x="549" y="204"/>
                </a:cxn>
                <a:cxn ang="0">
                  <a:pos x="555" y="128"/>
                </a:cxn>
                <a:cxn ang="0">
                  <a:pos x="513" y="0"/>
                </a:cxn>
                <a:cxn ang="0">
                  <a:pos x="335" y="0"/>
                </a:cxn>
              </a:cxnLst>
              <a:rect l="0" t="0" r="r" b="b"/>
              <a:pathLst>
                <a:path w="656" h="204">
                  <a:moveTo>
                    <a:pt x="335" y="0"/>
                  </a:moveTo>
                  <a:cubicBezTo>
                    <a:pt x="322" y="0"/>
                    <a:pt x="322" y="0"/>
                    <a:pt x="322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2" y="88"/>
                    <a:pt x="102" y="128"/>
                  </a:cubicBezTo>
                  <a:cubicBezTo>
                    <a:pt x="62" y="169"/>
                    <a:pt x="0" y="204"/>
                    <a:pt x="108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549" y="204"/>
                    <a:pt x="549" y="204"/>
                    <a:pt x="549" y="204"/>
                  </a:cubicBezTo>
                  <a:cubicBezTo>
                    <a:pt x="656" y="204"/>
                    <a:pt x="594" y="169"/>
                    <a:pt x="555" y="128"/>
                  </a:cubicBezTo>
                  <a:cubicBezTo>
                    <a:pt x="515" y="88"/>
                    <a:pt x="513" y="0"/>
                    <a:pt x="513" y="0"/>
                  </a:cubicBez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42000">
                  <a:schemeClr val="bg1">
                    <a:lumMod val="75000"/>
                  </a:schemeClr>
                </a:gs>
                <a:gs pos="6000">
                  <a:schemeClr val="bg1">
                    <a:lumMod val="85000"/>
                  </a:schemeClr>
                </a:gs>
                <a:gs pos="0">
                  <a:schemeClr val="bg1">
                    <a:lumMod val="65000"/>
                  </a:schemeClr>
                </a:gs>
              </a:gsLst>
              <a:lin ang="5400000" scaled="0"/>
            </a:gra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/>
            </a:p>
          </p:txBody>
        </p:sp>
      </p:grpSp>
      <p:sp>
        <p:nvSpPr>
          <p:cNvPr id="27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4356720" y="1367618"/>
            <a:ext cx="4008623" cy="2259869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2908630" y="1255684"/>
            <a:ext cx="3326740" cy="4311630"/>
            <a:chOff x="2908630" y="1255684"/>
            <a:chExt cx="3326740" cy="4311630"/>
          </a:xfrm>
        </p:grpSpPr>
        <p:grpSp>
          <p:nvGrpSpPr>
            <p:cNvPr id="14" name="Group 66"/>
            <p:cNvGrpSpPr/>
            <p:nvPr/>
          </p:nvGrpSpPr>
          <p:grpSpPr>
            <a:xfrm>
              <a:off x="2908630" y="1255684"/>
              <a:ext cx="3326740" cy="4311630"/>
              <a:chOff x="1208088" y="2017712"/>
              <a:chExt cx="1206500" cy="1563688"/>
            </a:xfrm>
          </p:grpSpPr>
          <p:sp>
            <p:nvSpPr>
              <p:cNvPr id="18" name="Rectangle 6"/>
              <p:cNvSpPr>
                <a:spLocks noChangeArrowheads="1"/>
              </p:cNvSpPr>
              <p:nvPr/>
            </p:nvSpPr>
            <p:spPr bwMode="auto">
              <a:xfrm>
                <a:off x="1319213" y="2152650"/>
                <a:ext cx="969963" cy="129698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19" name="Rectangle 7"/>
              <p:cNvSpPr>
                <a:spLocks noChangeArrowheads="1"/>
              </p:cNvSpPr>
              <p:nvPr/>
            </p:nvSpPr>
            <p:spPr bwMode="auto">
              <a:xfrm>
                <a:off x="1319213" y="2152650"/>
                <a:ext cx="969963" cy="1296988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20" name="Freeform 8"/>
              <p:cNvSpPr>
                <a:spLocks noEditPoints="1"/>
              </p:cNvSpPr>
              <p:nvPr/>
            </p:nvSpPr>
            <p:spPr bwMode="auto">
              <a:xfrm>
                <a:off x="1208088" y="2017712"/>
                <a:ext cx="1206500" cy="1563688"/>
              </a:xfrm>
              <a:custGeom>
                <a:avLst/>
                <a:gdLst/>
                <a:ahLst/>
                <a:cxnLst>
                  <a:cxn ang="0">
                    <a:pos x="666" y="35"/>
                  </a:cxn>
                  <a:cxn ang="0">
                    <a:pos x="631" y="0"/>
                  </a:cxn>
                  <a:cxn ang="0">
                    <a:pos x="34" y="0"/>
                  </a:cxn>
                  <a:cxn ang="0">
                    <a:pos x="0" y="35"/>
                  </a:cxn>
                  <a:cxn ang="0">
                    <a:pos x="0" y="829"/>
                  </a:cxn>
                  <a:cxn ang="0">
                    <a:pos x="34" y="864"/>
                  </a:cxn>
                  <a:cxn ang="0">
                    <a:pos x="631" y="864"/>
                  </a:cxn>
                  <a:cxn ang="0">
                    <a:pos x="666" y="829"/>
                  </a:cxn>
                  <a:cxn ang="0">
                    <a:pos x="666" y="35"/>
                  </a:cxn>
                  <a:cxn ang="0">
                    <a:pos x="597" y="791"/>
                  </a:cxn>
                  <a:cxn ang="0">
                    <a:pos x="66" y="791"/>
                  </a:cxn>
                  <a:cxn ang="0">
                    <a:pos x="66" y="76"/>
                  </a:cxn>
                  <a:cxn ang="0">
                    <a:pos x="597" y="76"/>
                  </a:cxn>
                  <a:cxn ang="0">
                    <a:pos x="597" y="791"/>
                  </a:cxn>
                </a:cxnLst>
                <a:rect l="0" t="0" r="r" b="b"/>
                <a:pathLst>
                  <a:path w="666" h="864">
                    <a:moveTo>
                      <a:pt x="666" y="35"/>
                    </a:moveTo>
                    <a:cubicBezTo>
                      <a:pt x="666" y="16"/>
                      <a:pt x="650" y="0"/>
                      <a:pt x="631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5" y="0"/>
                      <a:pt x="0" y="16"/>
                      <a:pt x="0" y="35"/>
                    </a:cubicBezTo>
                    <a:cubicBezTo>
                      <a:pt x="0" y="829"/>
                      <a:pt x="0" y="829"/>
                      <a:pt x="0" y="829"/>
                    </a:cubicBezTo>
                    <a:cubicBezTo>
                      <a:pt x="0" y="849"/>
                      <a:pt x="15" y="864"/>
                      <a:pt x="34" y="864"/>
                    </a:cubicBezTo>
                    <a:cubicBezTo>
                      <a:pt x="631" y="864"/>
                      <a:pt x="631" y="864"/>
                      <a:pt x="631" y="864"/>
                    </a:cubicBezTo>
                    <a:cubicBezTo>
                      <a:pt x="650" y="864"/>
                      <a:pt x="666" y="849"/>
                      <a:pt x="666" y="829"/>
                    </a:cubicBezTo>
                    <a:cubicBezTo>
                      <a:pt x="666" y="35"/>
                      <a:pt x="666" y="35"/>
                      <a:pt x="666" y="35"/>
                    </a:cubicBezTo>
                    <a:moveTo>
                      <a:pt x="597" y="791"/>
                    </a:moveTo>
                    <a:cubicBezTo>
                      <a:pt x="66" y="791"/>
                      <a:pt x="66" y="791"/>
                      <a:pt x="66" y="791"/>
                    </a:cubicBezTo>
                    <a:cubicBezTo>
                      <a:pt x="66" y="76"/>
                      <a:pt x="66" y="76"/>
                      <a:pt x="66" y="76"/>
                    </a:cubicBezTo>
                    <a:cubicBezTo>
                      <a:pt x="597" y="76"/>
                      <a:pt x="597" y="76"/>
                      <a:pt x="597" y="76"/>
                    </a:cubicBezTo>
                    <a:cubicBezTo>
                      <a:pt x="597" y="791"/>
                      <a:pt x="597" y="791"/>
                      <a:pt x="597" y="791"/>
                    </a:cubicBezTo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sp>
          <p:nvSpPr>
            <p:cNvPr id="15" name="Oval 14"/>
            <p:cNvSpPr/>
            <p:nvPr/>
          </p:nvSpPr>
          <p:spPr>
            <a:xfrm>
              <a:off x="4471627" y="1357124"/>
              <a:ext cx="200746" cy="20074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3215040" y="1627755"/>
            <a:ext cx="2674525" cy="3576246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ound Same Side Corner Rectangle 43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Down Arrow Callout 17"/>
          <p:cNvSpPr/>
          <p:nvPr userDrawn="1"/>
        </p:nvSpPr>
        <p:spPr bwMode="auto">
          <a:xfrm>
            <a:off x="0" y="0"/>
            <a:ext cx="9144000" cy="2529116"/>
          </a:xfrm>
          <a:prstGeom prst="downArrowCallout">
            <a:avLst>
              <a:gd name="adj1" fmla="val 32676"/>
              <a:gd name="adj2" fmla="val 14109"/>
              <a:gd name="adj3" fmla="val 10498"/>
              <a:gd name="adj4" fmla="val 92638"/>
            </a:avLst>
          </a:pr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lang="en-US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3749377" y="466776"/>
            <a:ext cx="1645246" cy="1644754"/>
          </a:xfrm>
          <a:prstGeom prst="ellips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29" name="Round Same Side Corner Rectangle 28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1" name="Group 300"/>
          <p:cNvGrpSpPr/>
          <p:nvPr userDrawn="1"/>
        </p:nvGrpSpPr>
        <p:grpSpPr>
          <a:xfrm>
            <a:off x="747228" y="1481662"/>
            <a:ext cx="3882522" cy="2030568"/>
            <a:chOff x="2844800" y="1304396"/>
            <a:chExt cx="2803525" cy="1466250"/>
          </a:xfrm>
        </p:grpSpPr>
        <p:grpSp>
          <p:nvGrpSpPr>
            <p:cNvPr id="42" name="Group 44"/>
            <p:cNvGrpSpPr/>
            <p:nvPr/>
          </p:nvGrpSpPr>
          <p:grpSpPr>
            <a:xfrm>
              <a:off x="3209925" y="1304396"/>
              <a:ext cx="2073275" cy="1397000"/>
              <a:chOff x="4843457" y="992546"/>
              <a:chExt cx="2073275" cy="1397000"/>
            </a:xfrm>
          </p:grpSpPr>
          <p:sp>
            <p:nvSpPr>
              <p:cNvPr id="47" name="Freeform 12"/>
              <p:cNvSpPr/>
              <p:nvPr/>
            </p:nvSpPr>
            <p:spPr bwMode="auto">
              <a:xfrm>
                <a:off x="4843457" y="992546"/>
                <a:ext cx="2073275" cy="1397000"/>
              </a:xfrm>
              <a:custGeom>
                <a:avLst/>
                <a:gdLst/>
                <a:ahLst/>
                <a:cxnLst>
                  <a:cxn ang="0">
                    <a:pos x="1146" y="737"/>
                  </a:cxn>
                  <a:cxn ang="0">
                    <a:pos x="1120" y="772"/>
                  </a:cxn>
                  <a:cxn ang="0">
                    <a:pos x="26" y="772"/>
                  </a:cxn>
                  <a:cxn ang="0">
                    <a:pos x="0" y="737"/>
                  </a:cxn>
                  <a:cxn ang="0">
                    <a:pos x="0" y="35"/>
                  </a:cxn>
                  <a:cxn ang="0">
                    <a:pos x="26" y="0"/>
                  </a:cxn>
                  <a:cxn ang="0">
                    <a:pos x="1120" y="0"/>
                  </a:cxn>
                  <a:cxn ang="0">
                    <a:pos x="1146" y="35"/>
                  </a:cxn>
                  <a:cxn ang="0">
                    <a:pos x="1146" y="737"/>
                  </a:cxn>
                </a:cxnLst>
                <a:rect l="0" t="0" r="r" b="b"/>
                <a:pathLst>
                  <a:path w="1146" h="772">
                    <a:moveTo>
                      <a:pt x="1146" y="737"/>
                    </a:moveTo>
                    <a:cubicBezTo>
                      <a:pt x="1146" y="756"/>
                      <a:pt x="1134" y="772"/>
                      <a:pt x="1120" y="772"/>
                    </a:cubicBezTo>
                    <a:cubicBezTo>
                      <a:pt x="26" y="772"/>
                      <a:pt x="26" y="772"/>
                      <a:pt x="26" y="772"/>
                    </a:cubicBezTo>
                    <a:cubicBezTo>
                      <a:pt x="12" y="772"/>
                      <a:pt x="0" y="756"/>
                      <a:pt x="0" y="73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6"/>
                      <a:pt x="12" y="0"/>
                      <a:pt x="26" y="0"/>
                    </a:cubicBezTo>
                    <a:cubicBezTo>
                      <a:pt x="1120" y="0"/>
                      <a:pt x="1120" y="0"/>
                      <a:pt x="1120" y="0"/>
                    </a:cubicBezTo>
                    <a:cubicBezTo>
                      <a:pt x="1134" y="0"/>
                      <a:pt x="1146" y="16"/>
                      <a:pt x="1146" y="35"/>
                    </a:cubicBezTo>
                    <a:cubicBezTo>
                      <a:pt x="1146" y="737"/>
                      <a:pt x="1146" y="737"/>
                      <a:pt x="1146" y="737"/>
                    </a:cubicBezTo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8" name="Rectangle 13"/>
              <p:cNvSpPr>
                <a:spLocks noChangeArrowheads="1"/>
              </p:cNvSpPr>
              <p:nvPr/>
            </p:nvSpPr>
            <p:spPr bwMode="auto">
              <a:xfrm>
                <a:off x="4926007" y="1068746"/>
                <a:ext cx="1914525" cy="11811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9" name="Freeform 21"/>
              <p:cNvSpPr/>
              <p:nvPr/>
            </p:nvSpPr>
            <p:spPr bwMode="auto">
              <a:xfrm>
                <a:off x="4936351" y="1068746"/>
                <a:ext cx="1901825" cy="1089025"/>
              </a:xfrm>
              <a:custGeom>
                <a:avLst/>
                <a:gdLst/>
                <a:ahLst/>
                <a:cxnLst>
                  <a:cxn ang="0">
                    <a:pos x="1198" y="0"/>
                  </a:cxn>
                  <a:cxn ang="0">
                    <a:pos x="0" y="0"/>
                  </a:cxn>
                  <a:cxn ang="0">
                    <a:pos x="1198" y="686"/>
                  </a:cxn>
                  <a:cxn ang="0">
                    <a:pos x="1198" y="0"/>
                  </a:cxn>
                </a:cxnLst>
                <a:rect l="0" t="0" r="r" b="b"/>
                <a:pathLst>
                  <a:path w="1198" h="686">
                    <a:moveTo>
                      <a:pt x="1198" y="0"/>
                    </a:moveTo>
                    <a:lnTo>
                      <a:pt x="0" y="0"/>
                    </a:lnTo>
                    <a:lnTo>
                      <a:pt x="1198" y="686"/>
                    </a:ln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bg1">
                  <a:alpha val="23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>
              <a:off x="2844800" y="2648409"/>
              <a:ext cx="2803525" cy="122237"/>
              <a:chOff x="4462463" y="2425701"/>
              <a:chExt cx="2803525" cy="122237"/>
            </a:xfrm>
          </p:grpSpPr>
          <p:sp>
            <p:nvSpPr>
              <p:cNvPr id="44" name="Freeform 15"/>
              <p:cNvSpPr/>
              <p:nvPr/>
            </p:nvSpPr>
            <p:spPr bwMode="auto">
              <a:xfrm>
                <a:off x="4462463" y="2481263"/>
                <a:ext cx="2800350" cy="66675"/>
              </a:xfrm>
              <a:custGeom>
                <a:avLst/>
                <a:gdLst/>
                <a:ahLst/>
                <a:cxnLst>
                  <a:cxn ang="0">
                    <a:pos x="10" y="5"/>
                  </a:cxn>
                  <a:cxn ang="0">
                    <a:pos x="68" y="37"/>
                  </a:cxn>
                  <a:cxn ang="0">
                    <a:pos x="1487" y="37"/>
                  </a:cxn>
                  <a:cxn ang="0">
                    <a:pos x="1546" y="12"/>
                  </a:cxn>
                  <a:cxn ang="0">
                    <a:pos x="1547" y="0"/>
                  </a:cxn>
                  <a:cxn ang="0">
                    <a:pos x="10" y="5"/>
                  </a:cxn>
                </a:cxnLst>
                <a:rect l="0" t="0" r="r" b="b"/>
                <a:pathLst>
                  <a:path w="1547" h="37">
                    <a:moveTo>
                      <a:pt x="10" y="5"/>
                    </a:moveTo>
                    <a:cubicBezTo>
                      <a:pt x="10" y="5"/>
                      <a:pt x="0" y="23"/>
                      <a:pt x="68" y="37"/>
                    </a:cubicBezTo>
                    <a:cubicBezTo>
                      <a:pt x="1487" y="37"/>
                      <a:pt x="1487" y="37"/>
                      <a:pt x="1487" y="37"/>
                    </a:cubicBezTo>
                    <a:cubicBezTo>
                      <a:pt x="1487" y="37"/>
                      <a:pt x="1534" y="34"/>
                      <a:pt x="1546" y="12"/>
                    </a:cubicBezTo>
                    <a:cubicBezTo>
                      <a:pt x="1547" y="0"/>
                      <a:pt x="1547" y="0"/>
                      <a:pt x="1547" y="0"/>
                    </a:cubicBezTo>
                    <a:lnTo>
                      <a:pt x="10" y="5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5" name="Freeform 16"/>
              <p:cNvSpPr/>
              <p:nvPr/>
            </p:nvSpPr>
            <p:spPr bwMode="auto">
              <a:xfrm>
                <a:off x="4478338" y="2425701"/>
                <a:ext cx="2787650" cy="8413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0" y="38"/>
                  </a:cxn>
                  <a:cxn ang="0">
                    <a:pos x="16" y="43"/>
                  </a:cxn>
                  <a:cxn ang="0">
                    <a:pos x="1522" y="43"/>
                  </a:cxn>
                  <a:cxn ang="0">
                    <a:pos x="1538" y="40"/>
                  </a:cxn>
                  <a:cxn ang="0">
                    <a:pos x="1538" y="0"/>
                  </a:cxn>
                  <a:cxn ang="0">
                    <a:pos x="1" y="0"/>
                  </a:cxn>
                </a:cxnLst>
                <a:rect l="0" t="0" r="r" b="b"/>
                <a:pathLst>
                  <a:path w="1540" h="47">
                    <a:moveTo>
                      <a:pt x="1" y="0"/>
                    </a:moveTo>
                    <a:cubicBezTo>
                      <a:pt x="0" y="38"/>
                      <a:pt x="0" y="38"/>
                      <a:pt x="0" y="38"/>
                    </a:cubicBezTo>
                    <a:cubicBezTo>
                      <a:pt x="1" y="47"/>
                      <a:pt x="16" y="43"/>
                      <a:pt x="16" y="43"/>
                    </a:cubicBezTo>
                    <a:cubicBezTo>
                      <a:pt x="1522" y="43"/>
                      <a:pt x="1522" y="43"/>
                      <a:pt x="1522" y="43"/>
                    </a:cubicBezTo>
                    <a:cubicBezTo>
                      <a:pt x="1540" y="45"/>
                      <a:pt x="1538" y="40"/>
                      <a:pt x="1538" y="40"/>
                    </a:cubicBezTo>
                    <a:cubicBezTo>
                      <a:pt x="1538" y="0"/>
                      <a:pt x="1538" y="0"/>
                      <a:pt x="1538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42000">
                    <a:schemeClr val="bg1">
                      <a:lumMod val="75000"/>
                    </a:schemeClr>
                  </a:gs>
                  <a:gs pos="6000">
                    <a:schemeClr val="bg1">
                      <a:lumMod val="85000"/>
                    </a:schemeClr>
                  </a:gs>
                  <a:gs pos="0">
                    <a:schemeClr val="bg1">
                      <a:lumMod val="65000"/>
                    </a:schemeClr>
                  </a:gs>
                </a:gsLst>
                <a:lin ang="5400000" scaled="0"/>
              </a:gra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  <p:sp>
            <p:nvSpPr>
              <p:cNvPr id="46" name="Freeform 31"/>
              <p:cNvSpPr/>
              <p:nvPr/>
            </p:nvSpPr>
            <p:spPr bwMode="auto">
              <a:xfrm>
                <a:off x="5672138" y="2425701"/>
                <a:ext cx="392113" cy="44450"/>
              </a:xfrm>
              <a:custGeom>
                <a:avLst/>
                <a:gdLst/>
                <a:ahLst/>
                <a:cxnLst>
                  <a:cxn ang="0">
                    <a:pos x="20" y="22"/>
                  </a:cxn>
                  <a:cxn ang="0">
                    <a:pos x="198" y="22"/>
                  </a:cxn>
                  <a:cxn ang="0">
                    <a:pos x="215" y="1"/>
                  </a:cxn>
                  <a:cxn ang="0">
                    <a:pos x="6" y="0"/>
                  </a:cxn>
                  <a:cxn ang="0">
                    <a:pos x="20" y="22"/>
                  </a:cxn>
                </a:cxnLst>
                <a:rect l="0" t="0" r="r" b="b"/>
                <a:pathLst>
                  <a:path w="217" h="25">
                    <a:moveTo>
                      <a:pt x="20" y="22"/>
                    </a:moveTo>
                    <a:cubicBezTo>
                      <a:pt x="198" y="22"/>
                      <a:pt x="198" y="22"/>
                      <a:pt x="198" y="22"/>
                    </a:cubicBezTo>
                    <a:cubicBezTo>
                      <a:pt x="198" y="22"/>
                      <a:pt x="217" y="25"/>
                      <a:pt x="21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0" y="20"/>
                      <a:pt x="20" y="22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/>
              </a:p>
            </p:txBody>
          </p:sp>
        </p:grpSp>
      </p:grpSp>
      <p:sp>
        <p:nvSpPr>
          <p:cNvPr id="50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367200" y="1587190"/>
            <a:ext cx="2651372" cy="1635672"/>
          </a:xfrm>
          <a:prstGeom prst="rect">
            <a:avLst/>
          </a:prstGeom>
          <a:ln>
            <a:noFill/>
          </a:ln>
        </p:spPr>
        <p:txBody>
          <a:bodyPr bIns="45720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9938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24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9938" y="619462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l">
              <a:buNone/>
              <a:defRPr sz="14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grpSp>
        <p:nvGrpSpPr>
          <p:cNvPr id="3" name="Group 7"/>
          <p:cNvGrpSpPr/>
          <p:nvPr userDrawn="1"/>
        </p:nvGrpSpPr>
        <p:grpSpPr>
          <a:xfrm>
            <a:off x="0" y="5048851"/>
            <a:ext cx="9144000" cy="94649"/>
            <a:chOff x="0" y="2573904"/>
            <a:chExt cx="8767278" cy="44695"/>
          </a:xfrm>
        </p:grpSpPr>
        <p:grpSp>
          <p:nvGrpSpPr>
            <p:cNvPr id="4" name="Group 43"/>
            <p:cNvGrpSpPr/>
            <p:nvPr/>
          </p:nvGrpSpPr>
          <p:grpSpPr>
            <a:xfrm>
              <a:off x="0" y="2573904"/>
              <a:ext cx="3752335" cy="44695"/>
              <a:chOff x="0" y="2573904"/>
              <a:chExt cx="3752335" cy="44695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5" name="Group 44"/>
            <p:cNvGrpSpPr/>
            <p:nvPr/>
          </p:nvGrpSpPr>
          <p:grpSpPr>
            <a:xfrm>
              <a:off x="3752335" y="2573904"/>
              <a:ext cx="5014943" cy="44695"/>
              <a:chOff x="0" y="2573904"/>
              <a:chExt cx="5014943" cy="44695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0" y="2573904"/>
                <a:ext cx="1262608" cy="4469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262608" y="2573904"/>
                <a:ext cx="1262608" cy="4469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2489727" y="2573904"/>
                <a:ext cx="1262608" cy="4469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3752335" y="2573904"/>
                <a:ext cx="1262608" cy="4469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1" name="Flowchart: Off-page Connector 30"/>
          <p:cNvSpPr/>
          <p:nvPr userDrawn="1"/>
        </p:nvSpPr>
        <p:spPr>
          <a:xfrm>
            <a:off x="8622181" y="238198"/>
            <a:ext cx="288035" cy="235899"/>
          </a:xfrm>
          <a:prstGeom prst="flowChartOffpageConnector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42120" y="197976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mb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WW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44" name="Round Same Side Corner Rectangle 43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777805" y="1105463"/>
            <a:ext cx="1425007" cy="1529068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2317802" y="1105463"/>
            <a:ext cx="1425007" cy="1529068"/>
          </a:xfrm>
          <a:prstGeom prst="rect">
            <a:avLst/>
          </a:prstGeom>
          <a:ln w="19050">
            <a:solidFill>
              <a:schemeClr val="accent2"/>
            </a:solidFill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7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3857799" y="1105463"/>
            <a:ext cx="1425007" cy="152906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8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5401191" y="1105463"/>
            <a:ext cx="1425007" cy="1529068"/>
          </a:xfrm>
          <a:prstGeom prst="rect">
            <a:avLst/>
          </a:prstGeom>
          <a:ln w="19050">
            <a:solidFill>
              <a:schemeClr val="accent4"/>
            </a:solidFill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9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6941188" y="1105463"/>
            <a:ext cx="1425007" cy="1529068"/>
          </a:xfrm>
          <a:prstGeom prst="rect">
            <a:avLst/>
          </a:prstGeom>
          <a:ln w="19050">
            <a:solidFill>
              <a:schemeClr val="accent5"/>
            </a:solidFill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animBg="1"/>
      <p:bldP spid="46" grpId="0" animBg="1"/>
      <p:bldP spid="47" grpId="0" animBg="1"/>
      <p:bldP spid="48" grpId="0" animBg="1"/>
      <p:bldP spid="49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867991" y="3001502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867991" y="1472626"/>
            <a:ext cx="1421516" cy="1421092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half" idx="15"/>
          </p:nvPr>
        </p:nvSpPr>
        <p:spPr>
          <a:xfrm>
            <a:off x="727168" y="3414419"/>
            <a:ext cx="1703163" cy="9233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2822643" y="3001502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4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2822643" y="1472626"/>
            <a:ext cx="1421516" cy="1421092"/>
          </a:xfrm>
          <a:prstGeom prst="ellipse">
            <a:avLst/>
          </a:prstGeom>
          <a:ln w="28575">
            <a:solidFill>
              <a:schemeClr val="accent2"/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half" idx="19"/>
          </p:nvPr>
        </p:nvSpPr>
        <p:spPr>
          <a:xfrm>
            <a:off x="2681820" y="3414419"/>
            <a:ext cx="1703163" cy="9233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4829092" y="3001502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3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7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4829092" y="1472626"/>
            <a:ext cx="1421516" cy="1421092"/>
          </a:xfrm>
          <a:prstGeom prst="ellipse">
            <a:avLst/>
          </a:prstGeom>
          <a:ln w="28575">
            <a:solidFill>
              <a:schemeClr val="accent3"/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38" name="Text Placeholder 3"/>
          <p:cNvSpPr>
            <a:spLocks noGrp="1"/>
          </p:cNvSpPr>
          <p:nvPr>
            <p:ph type="body" sz="half" idx="22"/>
          </p:nvPr>
        </p:nvSpPr>
        <p:spPr>
          <a:xfrm>
            <a:off x="4688269" y="3414419"/>
            <a:ext cx="1703163" cy="9233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3" hasCustomPrompt="1"/>
          </p:nvPr>
        </p:nvSpPr>
        <p:spPr>
          <a:xfrm>
            <a:off x="6835350" y="3001502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0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6835350" y="1472626"/>
            <a:ext cx="1421516" cy="1421092"/>
          </a:xfrm>
          <a:prstGeom prst="ellipse">
            <a:avLst/>
          </a:prstGeom>
          <a:ln w="28575">
            <a:solidFill>
              <a:schemeClr val="accent4"/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1" name="Text Placeholder 3"/>
          <p:cNvSpPr>
            <a:spLocks noGrp="1"/>
          </p:cNvSpPr>
          <p:nvPr>
            <p:ph type="body" sz="half" idx="25"/>
          </p:nvPr>
        </p:nvSpPr>
        <p:spPr>
          <a:xfrm>
            <a:off x="6694527" y="3414419"/>
            <a:ext cx="1703163" cy="9233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44" name="Round Same Side Corner Rectangle 43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" presetClass="entr" presetSubtype="4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animBg="1"/>
      <p:bldP spid="32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animBg="1"/>
      <p:bldP spid="38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2" presetClass="entr" presetSubtype="4" accel="50000" decel="50000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Line buttom"/>
          <p:cNvCxnSpPr/>
          <p:nvPr userDrawn="1"/>
        </p:nvCxnSpPr>
        <p:spPr>
          <a:xfrm>
            <a:off x="685800" y="2831403"/>
            <a:ext cx="7772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464269" y="2741595"/>
            <a:ext cx="179616" cy="179616"/>
          </a:xfrm>
          <a:prstGeom prst="ellipse">
            <a:avLst/>
          </a:prstGeom>
          <a:solidFill>
            <a:schemeClr val="accent1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accent1">
                  <a:lumMod val="75000"/>
                </a:schemeClr>
              </a:solidFill>
              <a:latin typeface="FontAwesome" pitchFamily="2" charset="0"/>
            </a:endParaRPr>
          </a:p>
        </p:txBody>
      </p:sp>
      <p:sp>
        <p:nvSpPr>
          <p:cNvPr id="9" name="Oval 8"/>
          <p:cNvSpPr/>
          <p:nvPr userDrawn="1"/>
        </p:nvSpPr>
        <p:spPr>
          <a:xfrm>
            <a:off x="3460212" y="2740007"/>
            <a:ext cx="179616" cy="179616"/>
          </a:xfrm>
          <a:prstGeom prst="ellipse">
            <a:avLst/>
          </a:prstGeom>
          <a:solidFill>
            <a:schemeClr val="accent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accent2">
                  <a:lumMod val="50000"/>
                </a:schemeClr>
              </a:solidFill>
              <a:latin typeface="FontAwesome" pitchFamily="2" charset="0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5456155" y="2741595"/>
            <a:ext cx="179616" cy="179616"/>
          </a:xfrm>
          <a:prstGeom prst="ellipse">
            <a:avLst/>
          </a:prstGeom>
          <a:solidFill>
            <a:schemeClr val="accent3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accent3">
                  <a:lumMod val="75000"/>
                </a:schemeClr>
              </a:solidFill>
              <a:latin typeface="FontAwesome" pitchFamily="2" charset="0"/>
            </a:endParaRPr>
          </a:p>
        </p:txBody>
      </p:sp>
      <p:sp>
        <p:nvSpPr>
          <p:cNvPr id="11" name="Oval 10"/>
          <p:cNvSpPr/>
          <p:nvPr userDrawn="1"/>
        </p:nvSpPr>
        <p:spPr>
          <a:xfrm>
            <a:off x="7452097" y="2741595"/>
            <a:ext cx="179616" cy="179616"/>
          </a:xfrm>
          <a:prstGeom prst="ellipse">
            <a:avLst/>
          </a:prstGeom>
          <a:solidFill>
            <a:schemeClr val="accent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rtlCol="0" anchor="ctr"/>
          <a:lstStyle/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  <a:latin typeface="FontAwesome" pitchFamily="2" charset="0"/>
            </a:endParaRPr>
          </a:p>
        </p:txBody>
      </p:sp>
      <p:sp>
        <p:nvSpPr>
          <p:cNvPr id="19" name="Up Arrow Callout 18"/>
          <p:cNvSpPr/>
          <p:nvPr/>
        </p:nvSpPr>
        <p:spPr>
          <a:xfrm flipV="1">
            <a:off x="2670469" y="1343546"/>
            <a:ext cx="1768646" cy="1358849"/>
          </a:xfrm>
          <a:prstGeom prst="upArrowCallout">
            <a:avLst>
              <a:gd name="adj1" fmla="val 30842"/>
              <a:gd name="adj2" fmla="val 15421"/>
              <a:gd name="adj3" fmla="val 12155"/>
              <a:gd name="adj4" fmla="val 89716"/>
            </a:avLst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Picture Placeholder 7"/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954616" y="1472626"/>
            <a:ext cx="1177872" cy="1177521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bIns="91440" anchor="b"/>
          <a:lstStyle>
            <a:lvl1pPr algn="ctr"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9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2844034" y="1426210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half" idx="15"/>
          </p:nvPr>
        </p:nvSpPr>
        <p:spPr>
          <a:xfrm>
            <a:off x="2703211" y="1781675"/>
            <a:ext cx="1703163" cy="64524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Up Arrow Callout 30"/>
          <p:cNvSpPr/>
          <p:nvPr userDrawn="1"/>
        </p:nvSpPr>
        <p:spPr>
          <a:xfrm flipV="1">
            <a:off x="6631804" y="1343546"/>
            <a:ext cx="1768646" cy="1358849"/>
          </a:xfrm>
          <a:prstGeom prst="upArrowCallout">
            <a:avLst>
              <a:gd name="adj1" fmla="val 30842"/>
              <a:gd name="adj2" fmla="val 15421"/>
              <a:gd name="adj3" fmla="val 12155"/>
              <a:gd name="adj4" fmla="val 89716"/>
            </a:avLst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6805369" y="1426210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18"/>
          </p:nvPr>
        </p:nvSpPr>
        <p:spPr>
          <a:xfrm>
            <a:off x="6664546" y="1779065"/>
            <a:ext cx="1703163" cy="64524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4" name="Up Arrow Callout 33"/>
          <p:cNvSpPr/>
          <p:nvPr userDrawn="1"/>
        </p:nvSpPr>
        <p:spPr>
          <a:xfrm>
            <a:off x="666550" y="2997808"/>
            <a:ext cx="1768646" cy="1358849"/>
          </a:xfrm>
          <a:prstGeom prst="upArrowCallout">
            <a:avLst>
              <a:gd name="adj1" fmla="val 30842"/>
              <a:gd name="adj2" fmla="val 15421"/>
              <a:gd name="adj3" fmla="val 12155"/>
              <a:gd name="adj4" fmla="val 8971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5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840115" y="3258874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100" b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6" name="Text Placeholder 3"/>
          <p:cNvSpPr>
            <a:spLocks noGrp="1"/>
          </p:cNvSpPr>
          <p:nvPr>
            <p:ph type="body" sz="half" idx="20"/>
          </p:nvPr>
        </p:nvSpPr>
        <p:spPr>
          <a:xfrm>
            <a:off x="699292" y="3630979"/>
            <a:ext cx="1703163" cy="64524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Up Arrow Callout 36"/>
          <p:cNvSpPr/>
          <p:nvPr userDrawn="1"/>
        </p:nvSpPr>
        <p:spPr>
          <a:xfrm>
            <a:off x="4668082" y="2997808"/>
            <a:ext cx="1768646" cy="1358849"/>
          </a:xfrm>
          <a:prstGeom prst="upArrowCallout">
            <a:avLst>
              <a:gd name="adj1" fmla="val 30842"/>
              <a:gd name="adj2" fmla="val 15421"/>
              <a:gd name="adj3" fmla="val 12155"/>
              <a:gd name="adj4" fmla="val 89716"/>
            </a:avLst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8" name="Text Placeholder 3"/>
          <p:cNvSpPr>
            <a:spLocks noGrp="1"/>
          </p:cNvSpPr>
          <p:nvPr>
            <p:ph type="body" sz="half" idx="21" hasCustomPrompt="1"/>
          </p:nvPr>
        </p:nvSpPr>
        <p:spPr>
          <a:xfrm>
            <a:off x="4841647" y="3249249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100" b="1" baseline="0">
                <a:solidFill>
                  <a:schemeClr val="accent3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2"/>
          </p:nvPr>
        </p:nvSpPr>
        <p:spPr>
          <a:xfrm>
            <a:off x="4700824" y="3611729"/>
            <a:ext cx="1703163" cy="64524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 rtl="1">
              <a:buNone/>
              <a:defRPr sz="1100" b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ctr"/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2950283" y="3031329"/>
            <a:ext cx="1177872" cy="1177521"/>
          </a:xfrm>
          <a:prstGeom prst="ellipse">
            <a:avLst/>
          </a:prstGeom>
          <a:ln w="28575">
            <a:solidFill>
              <a:schemeClr val="accent2"/>
            </a:solidFill>
          </a:ln>
        </p:spPr>
        <p:txBody>
          <a:bodyPr bIns="91440" anchor="b"/>
          <a:lstStyle>
            <a:lvl1pPr algn="ctr"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2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7042777" y="3031329"/>
            <a:ext cx="1177872" cy="1177521"/>
          </a:xfrm>
          <a:prstGeom prst="ellipse">
            <a:avLst/>
          </a:prstGeom>
          <a:ln w="28575">
            <a:solidFill>
              <a:schemeClr val="accent4"/>
            </a:solidFill>
          </a:ln>
        </p:spPr>
        <p:txBody>
          <a:bodyPr bIns="91440" anchor="b"/>
          <a:lstStyle>
            <a:lvl1pPr algn="ctr"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3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4950585" y="1472626"/>
            <a:ext cx="1177872" cy="1177521"/>
          </a:xfrm>
          <a:prstGeom prst="ellipse">
            <a:avLst/>
          </a:prstGeom>
          <a:ln w="28575">
            <a:solidFill>
              <a:schemeClr val="accent3"/>
            </a:solidFill>
          </a:ln>
        </p:spPr>
        <p:txBody>
          <a:bodyPr bIns="91440" anchor="b"/>
          <a:lstStyle>
            <a:lvl1pPr algn="ctr"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46" name="Round Same Side Corner Rectangle 45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5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000"/>
                            </p:stCondLst>
                            <p:childTnLst>
                              <p:par>
                                <p:cTn id="8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500"/>
                            </p:stCondLst>
                            <p:childTnLst>
                              <p:par>
                                <p:cTn id="9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0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50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9" grpId="0" animBg="1"/>
      <p:bldP spid="25" grpId="0" animBg="1"/>
      <p:bldP spid="2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animBg="1"/>
      <p:bldP spid="32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animBg="1"/>
      <p:bldP spid="3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animBg="1"/>
      <p:bldP spid="42" grpId="0" animBg="1"/>
      <p:bldP spid="43" grpId="0" animBg="1"/>
      <p:bldP spid="44" grpId="0"/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44" name="Round Same Side Corner Rectangle 43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1275292" y="3479783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069342" y="1565900"/>
            <a:ext cx="1833416" cy="1832870"/>
          </a:xfrm>
          <a:prstGeom prst="diamond">
            <a:avLst/>
          </a:prstGeom>
          <a:ln w="28575">
            <a:solidFill>
              <a:schemeClr val="accent1"/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2565267" y="1916565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2359591" y="2327170"/>
            <a:ext cx="1833416" cy="1832870"/>
          </a:xfrm>
          <a:prstGeom prst="diamond">
            <a:avLst/>
          </a:prstGeom>
          <a:ln w="28575">
            <a:solidFill>
              <a:schemeClr val="accent2"/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3864376" y="3479783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3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5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3649840" y="1565900"/>
            <a:ext cx="1833416" cy="1832870"/>
          </a:xfrm>
          <a:prstGeom prst="diamond">
            <a:avLst/>
          </a:prstGeom>
          <a:ln w="28575">
            <a:solidFill>
              <a:schemeClr val="accent3"/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3" hasCustomPrompt="1"/>
          </p:nvPr>
        </p:nvSpPr>
        <p:spPr>
          <a:xfrm>
            <a:off x="5155576" y="1916565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8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940089" y="2327170"/>
            <a:ext cx="1833416" cy="1832870"/>
          </a:xfrm>
          <a:prstGeom prst="diamond">
            <a:avLst/>
          </a:prstGeom>
          <a:ln w="28575">
            <a:solidFill>
              <a:schemeClr val="accent4"/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46" name="Text Placeholder 3"/>
          <p:cNvSpPr>
            <a:spLocks noGrp="1"/>
          </p:cNvSpPr>
          <p:nvPr>
            <p:ph type="body" sz="half" idx="25" hasCustomPrompt="1"/>
          </p:nvPr>
        </p:nvSpPr>
        <p:spPr>
          <a:xfrm>
            <a:off x="6436288" y="3479783"/>
            <a:ext cx="1421516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accent5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7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6230338" y="1565900"/>
            <a:ext cx="1833416" cy="1832870"/>
          </a:xfrm>
          <a:prstGeom prst="diamond">
            <a:avLst/>
          </a:prstGeom>
          <a:ln w="28575">
            <a:solidFill>
              <a:schemeClr val="accent5"/>
            </a:solidFill>
          </a:ln>
        </p:spPr>
        <p:txBody>
          <a:bodyPr bIns="182880" anchor="b"/>
          <a:lstStyle>
            <a:lvl1pPr algn="ctr"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2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7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4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387350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739341"/>
            <a:ext cx="4114800" cy="20074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  <p:sp>
        <p:nvSpPr>
          <p:cNvPr id="44" name="Round Same Side Corner Rectangle 43"/>
          <p:cNvSpPr/>
          <p:nvPr userDrawn="1"/>
        </p:nvSpPr>
        <p:spPr>
          <a:xfrm rot="16200000" flipH="1">
            <a:off x="8798358" y="4748930"/>
            <a:ext cx="288035" cy="403249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46831" y="4806537"/>
            <a:ext cx="381001" cy="274637"/>
          </a:xfrm>
          <a:prstGeom prst="rect">
            <a:avLst/>
          </a:prstGeom>
        </p:spPr>
        <p:txBody>
          <a:bodyPr anchor="ctr"/>
          <a:lstStyle>
            <a:lvl1pPr algn="ctr">
              <a:defRPr sz="9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552497" y="1057375"/>
            <a:ext cx="1861204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552498" y="2420957"/>
            <a:ext cx="1861204" cy="4209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552498" y="2431025"/>
            <a:ext cx="1861204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9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2626099" y="1057375"/>
            <a:ext cx="1861204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0" name="Rectangle 49"/>
          <p:cNvSpPr/>
          <p:nvPr userDrawn="1"/>
        </p:nvSpPr>
        <p:spPr>
          <a:xfrm>
            <a:off x="2626100" y="2420957"/>
            <a:ext cx="1861204" cy="4209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2626100" y="2431025"/>
            <a:ext cx="1861204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52" name="Picture Placeholder 7"/>
          <p:cNvSpPr>
            <a:spLocks noGrp="1"/>
          </p:cNvSpPr>
          <p:nvPr>
            <p:ph type="pic" sz="quarter" idx="19" hasCustomPrompt="1"/>
          </p:nvPr>
        </p:nvSpPr>
        <p:spPr>
          <a:xfrm>
            <a:off x="4683499" y="1057375"/>
            <a:ext cx="1861204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3" name="Rectangle 52"/>
          <p:cNvSpPr/>
          <p:nvPr userDrawn="1"/>
        </p:nvSpPr>
        <p:spPr>
          <a:xfrm>
            <a:off x="4683500" y="2420957"/>
            <a:ext cx="1861204" cy="42091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4683500" y="2431025"/>
            <a:ext cx="1861204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55" name="Picture Placeholder 7"/>
          <p:cNvSpPr>
            <a:spLocks noGrp="1"/>
          </p:cNvSpPr>
          <p:nvPr>
            <p:ph type="pic" sz="quarter" idx="21" hasCustomPrompt="1"/>
          </p:nvPr>
        </p:nvSpPr>
        <p:spPr>
          <a:xfrm>
            <a:off x="6740899" y="1057375"/>
            <a:ext cx="1861204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6" name="Rectangle 55"/>
          <p:cNvSpPr/>
          <p:nvPr userDrawn="1"/>
        </p:nvSpPr>
        <p:spPr>
          <a:xfrm>
            <a:off x="6740900" y="2420957"/>
            <a:ext cx="1861204" cy="42091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 Placeholder 3"/>
          <p:cNvSpPr>
            <a:spLocks noGrp="1"/>
          </p:cNvSpPr>
          <p:nvPr>
            <p:ph type="body" sz="half" idx="22" hasCustomPrompt="1"/>
          </p:nvPr>
        </p:nvSpPr>
        <p:spPr>
          <a:xfrm>
            <a:off x="6740900" y="2431025"/>
            <a:ext cx="1861204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58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552497" y="2978480"/>
            <a:ext cx="1861204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59" name="Rectangle 58"/>
          <p:cNvSpPr/>
          <p:nvPr userDrawn="1"/>
        </p:nvSpPr>
        <p:spPr>
          <a:xfrm>
            <a:off x="552498" y="4342062"/>
            <a:ext cx="1861204" cy="42091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 Placeholder 3"/>
          <p:cNvSpPr>
            <a:spLocks noGrp="1"/>
          </p:cNvSpPr>
          <p:nvPr>
            <p:ph type="body" sz="half" idx="24" hasCustomPrompt="1"/>
          </p:nvPr>
        </p:nvSpPr>
        <p:spPr>
          <a:xfrm>
            <a:off x="552498" y="4352130"/>
            <a:ext cx="1861204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61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2626099" y="2978480"/>
            <a:ext cx="1861204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62" name="Rectangle 61"/>
          <p:cNvSpPr/>
          <p:nvPr userDrawn="1"/>
        </p:nvSpPr>
        <p:spPr>
          <a:xfrm>
            <a:off x="2626100" y="4342062"/>
            <a:ext cx="1861204" cy="42091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Text Placeholder 3"/>
          <p:cNvSpPr>
            <a:spLocks noGrp="1"/>
          </p:cNvSpPr>
          <p:nvPr>
            <p:ph type="body" sz="half" idx="26" hasCustomPrompt="1"/>
          </p:nvPr>
        </p:nvSpPr>
        <p:spPr>
          <a:xfrm>
            <a:off x="2626100" y="4352130"/>
            <a:ext cx="1861204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64" name="Picture Placeholder 7"/>
          <p:cNvSpPr>
            <a:spLocks noGrp="1"/>
          </p:cNvSpPr>
          <p:nvPr>
            <p:ph type="pic" sz="quarter" idx="27" hasCustomPrompt="1"/>
          </p:nvPr>
        </p:nvSpPr>
        <p:spPr>
          <a:xfrm>
            <a:off x="4683499" y="2978480"/>
            <a:ext cx="1861204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65" name="Rectangle 64"/>
          <p:cNvSpPr/>
          <p:nvPr userDrawn="1"/>
        </p:nvSpPr>
        <p:spPr>
          <a:xfrm>
            <a:off x="4683500" y="4342062"/>
            <a:ext cx="1861204" cy="4209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 Placeholder 3"/>
          <p:cNvSpPr>
            <a:spLocks noGrp="1"/>
          </p:cNvSpPr>
          <p:nvPr>
            <p:ph type="body" sz="half" idx="28" hasCustomPrompt="1"/>
          </p:nvPr>
        </p:nvSpPr>
        <p:spPr>
          <a:xfrm>
            <a:off x="4683500" y="4352130"/>
            <a:ext cx="1861204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67" name="Picture Placeholder 7"/>
          <p:cNvSpPr>
            <a:spLocks noGrp="1"/>
          </p:cNvSpPr>
          <p:nvPr>
            <p:ph type="pic" sz="quarter" idx="29" hasCustomPrompt="1"/>
          </p:nvPr>
        </p:nvSpPr>
        <p:spPr>
          <a:xfrm>
            <a:off x="6740899" y="2978480"/>
            <a:ext cx="1861204" cy="1354057"/>
          </a:xfrm>
          <a:prstGeom prst="rect">
            <a:avLst/>
          </a:prstGeom>
          <a:ln>
            <a:noFill/>
          </a:ln>
        </p:spPr>
        <p:txBody>
          <a:bodyPr bIns="274320" anchor="b"/>
          <a:lstStyle>
            <a:lvl1pPr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Holder</a:t>
            </a:r>
          </a:p>
        </p:txBody>
      </p:sp>
      <p:sp>
        <p:nvSpPr>
          <p:cNvPr id="68" name="Rectangle 67"/>
          <p:cNvSpPr/>
          <p:nvPr userDrawn="1"/>
        </p:nvSpPr>
        <p:spPr>
          <a:xfrm>
            <a:off x="6740900" y="4342062"/>
            <a:ext cx="1861204" cy="4209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Text Placeholder 3"/>
          <p:cNvSpPr>
            <a:spLocks noGrp="1"/>
          </p:cNvSpPr>
          <p:nvPr>
            <p:ph type="body" sz="half" idx="30" hasCustomPrompt="1"/>
          </p:nvPr>
        </p:nvSpPr>
        <p:spPr>
          <a:xfrm>
            <a:off x="6740900" y="4352130"/>
            <a:ext cx="1861204" cy="38173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4" fill="hold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5" presetID="2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/>
      <p:bldP spid="17" grpId="0" animBg="1"/>
      <p:bldP spid="48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/>
      <p:bldP spid="50" grpId="0" animBg="1"/>
      <p:bldP spid="51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/>
      <p:bldP spid="53" grpId="0" animBg="1"/>
      <p:bldP spid="54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/>
      <p:bldP spid="56" grpId="0" animBg="1"/>
      <p:bldP spid="57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/>
      <p:bldP spid="59" grpId="0" animBg="1"/>
      <p:bldP spid="60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/>
      <p:bldP spid="62" grpId="0" animBg="1"/>
      <p:bldP spid="64" grpId="0"/>
      <p:bldP spid="65" grpId="0" animBg="1"/>
      <p:bldP spid="66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/>
      <p:bldP spid="68" grpId="0" animBg="1"/>
      <p:bldP spid="69" grpId="0" build="p">
        <p:tmplLst>
          <p:tmpl lvl="1">
            <p:tnLst>
              <p:par>
                <p:cTn presetID="22" presetClass="entr" presetSubtype="4" fill="hold" nodeType="afterEffect" nodePh="1">
                  <p:stCondLst>
                    <p:cond delay="0"/>
                  </p:stCondLst>
                  <p:endCondLst>
                    <p:cond evt="begin"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D0D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7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2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A257EB4-6A95-8742-84AF-5DA4A1021DA5}"/>
              </a:ext>
            </a:extLst>
          </p:cNvPr>
          <p:cNvSpPr/>
          <p:nvPr/>
        </p:nvSpPr>
        <p:spPr bwMode="auto">
          <a:xfrm>
            <a:off x="-4689" y="2800350"/>
            <a:ext cx="9144000" cy="2362200"/>
          </a:xfrm>
          <a:prstGeom prst="rect">
            <a:avLst/>
          </a:prstGeom>
          <a:solidFill>
            <a:srgbClr val="E59415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914401" y="1787048"/>
            <a:ext cx="7696200" cy="78470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开发者关心的</a:t>
            </a:r>
            <a:r>
              <a:rPr lang="en-US" altLang="zh-CN" sz="4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MySQL</a:t>
            </a:r>
            <a:r>
              <a:rPr lang="zh-CN" altLang="en-US" sz="4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新特性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521769" y="3105150"/>
            <a:ext cx="612203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知数堂 吴炳锡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5323BD1-D195-C746-96BD-69C9041D3B0B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7" name="图片 6" descr="LOGO_1">
            <a:extLst>
              <a:ext uri="{FF2B5EF4-FFF2-40B4-BE49-F238E27FC236}">
                <a16:creationId xmlns:a16="http://schemas.microsoft.com/office/drawing/2014/main" id="{94563E0A-D655-5048-8942-05EE02791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108">
        <p:fade/>
      </p:transition>
    </mc:Choice>
    <mc:Fallback xmlns="">
      <p:transition spd="med" advTm="101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6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65" tmFilter="0, 0; 0.125,0.2665; 0.25,0.4; 0.375,0.465; 0.5,0.5;  0.625,0.535; 0.75,0.6; 0.875,0.7335; 1,1">
                                          <p:stCondLst>
                                            <p:cond delay="36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83" tmFilter="0, 0; 0.125,0.2665; 0.25,0.4; 0.375,0.465; 0.5,0.5;  0.625,0.535; 0.75,0.6; 0.875,0.7335; 1,1">
                                          <p:stCondLst>
                                            <p:cond delay="7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90" tmFilter="0, 0; 0.125,0.2665; 0.25,0.4; 0.375,0.465; 0.5,0.5;  0.625,0.535; 0.75,0.6; 0.875,0.7335; 1,1">
                                          <p:stCondLst>
                                            <p:cond delay="91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4">
                                          <p:stCondLst>
                                            <p:cond delay="35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91" decel="50000">
                                          <p:stCondLst>
                                            <p:cond delay="37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4">
                                          <p:stCondLst>
                                            <p:cond delay="72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91" decel="50000">
                                          <p:stCondLst>
                                            <p:cond delay="73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4">
                                          <p:stCondLst>
                                            <p:cond delay="903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91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4">
                                          <p:stCondLst>
                                            <p:cond delay="99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91" decel="50000">
                                          <p:stCondLst>
                                            <p:cond delay="100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3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30"/>
                            </p:stCondLst>
                            <p:childTnLst>
                              <p:par>
                                <p:cTn id="2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9" dur="1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/>
    </p:bldLst>
  </p:timing>
  <p:extLst mod="1">
    <p:ext uri="{E180D4A7-C9FB-4DFB-919C-405C955672EB}">
      <p14:showEvtLst xmlns:p14="http://schemas.microsoft.com/office/powerpoint/2010/main">
        <p14:playEvt time="22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33800" y="1857448"/>
            <a:ext cx="52912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MySQL</a:t>
            </a:r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倒序索引</a:t>
            </a:r>
            <a:endParaRPr lang="en-US" altLang="zh-CN" sz="3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33800" y="2571750"/>
            <a:ext cx="4237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Desc</a:t>
            </a:r>
            <a:r>
              <a:rPr lang="zh-CN" altLang="en-US" dirty="0"/>
              <a:t> </a:t>
            </a:r>
            <a:r>
              <a:rPr lang="en-US" altLang="zh-CN" dirty="0"/>
              <a:t>indexes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MySQL</a:t>
            </a:r>
            <a:r>
              <a:rPr lang="zh-CN" altLang="en-US" dirty="0"/>
              <a:t> </a:t>
            </a:r>
            <a:r>
              <a:rPr lang="en-US" altLang="zh-CN" dirty="0"/>
              <a:t>8.0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209800" y="1751915"/>
            <a:ext cx="1143000" cy="1143000"/>
            <a:chOff x="1219200" y="1200150"/>
            <a:chExt cx="787285" cy="787285"/>
          </a:xfrm>
        </p:grpSpPr>
        <p:sp>
          <p:nvSpPr>
            <p:cNvPr id="8" name="椭圆 7"/>
            <p:cNvSpPr/>
            <p:nvPr/>
          </p:nvSpPr>
          <p:spPr bwMode="auto">
            <a:xfrm>
              <a:off x="1219200" y="1200150"/>
              <a:ext cx="787285" cy="787285"/>
            </a:xfrm>
            <a:prstGeom prst="ellipse">
              <a:avLst/>
            </a:prstGeom>
            <a:no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zh-CN" altLang="en-US" sz="3600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87779" y="1297552"/>
              <a:ext cx="650125" cy="572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cs typeface="+mn-ea"/>
                  <a:sym typeface="+mn-lt"/>
                </a:rPr>
                <a:t>02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16CF17-7F74-484F-BAD2-034797467811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12" name="图片 11" descr="LOGO_1">
            <a:extLst>
              <a:ext uri="{FF2B5EF4-FFF2-40B4-BE49-F238E27FC236}">
                <a16:creationId xmlns:a16="http://schemas.microsoft.com/office/drawing/2014/main" id="{595C0253-E8A3-2149-9B7F-2C827C5C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50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853">
        <p14:flash/>
      </p:transition>
    </mc:Choice>
    <mc:Fallback xmlns="">
      <p:transition spd="slow" advTm="68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4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0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087ABA8-98FF-5C43-B56C-021B09898676}"/>
              </a:ext>
            </a:extLst>
          </p:cNvPr>
          <p:cNvSpPr txBox="1"/>
          <p:nvPr/>
        </p:nvSpPr>
        <p:spPr>
          <a:xfrm>
            <a:off x="1372230" y="1268323"/>
            <a:ext cx="7239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CREATE TABLE t1 (a INT, b INT, INDEX </a:t>
            </a:r>
            <a:r>
              <a:rPr lang="en-US" altLang="zh-CN" dirty="0" err="1"/>
              <a:t>a_desc_b_asc</a:t>
            </a:r>
            <a:r>
              <a:rPr lang="en-US" altLang="zh-CN" dirty="0"/>
              <a:t> (a DESC, b ASC));</a:t>
            </a:r>
          </a:p>
          <a:p>
            <a:r>
              <a:rPr lang="zh-CN" altLang="en-US" dirty="0"/>
              <a:t>以下</a:t>
            </a:r>
            <a:r>
              <a:rPr lang="en-US" altLang="zh-CN" dirty="0"/>
              <a:t>SQL</a:t>
            </a:r>
            <a:r>
              <a:rPr lang="zh-CN" altLang="en-US" dirty="0"/>
              <a:t>用不到索引的是？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SELECT * FROM t1 ORDER BY a DESC;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SELECT * FROM t1 ORDER BY a ,b;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SELECT * FROM t1 ORDER BY a </a:t>
            </a:r>
            <a:r>
              <a:rPr lang="en-US" altLang="zh-CN" dirty="0" err="1"/>
              <a:t>desc</a:t>
            </a:r>
            <a:r>
              <a:rPr lang="en-US" altLang="zh-CN" dirty="0"/>
              <a:t>, b </a:t>
            </a:r>
            <a:r>
              <a:rPr lang="en-US" altLang="zh-CN" dirty="0" err="1"/>
              <a:t>asc</a:t>
            </a:r>
            <a:r>
              <a:rPr lang="en-US" altLang="zh-CN" dirty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SELECT * FROM t1 ORDER BY a ASC, b DESC;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SELECT * FROM t1 ORDER BY a DESC, b DESC;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SELECT * FROM t1 ORDER BY a ASC, b ASC;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975127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DESC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INDEXES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046408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975127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DESC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INDEXES</a:t>
            </a:r>
            <a:endParaRPr lang="zh-CN" altLang="en-US" sz="2800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0737E3C-8A87-5B49-811E-F5405E483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40" y="1389419"/>
            <a:ext cx="8658860" cy="121861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59B3760-9BEC-784A-BE00-8066A349AD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80" y="3119884"/>
            <a:ext cx="8669020" cy="106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975127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DESC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INDEXES</a:t>
            </a:r>
            <a:endParaRPr lang="zh-CN" altLang="en-US" sz="28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186C851-7911-C742-BE75-D10A7714E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670" y="1188389"/>
            <a:ext cx="8610600" cy="122503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2394966-C057-B645-960E-8B445FBAA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270" y="2607416"/>
            <a:ext cx="8610600" cy="97004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249C8ED-8BBE-3145-BB43-ECC34B9EB7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270" y="3674459"/>
            <a:ext cx="8610600" cy="101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148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975127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DESC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INDEXES</a:t>
            </a:r>
            <a:endParaRPr lang="zh-CN" altLang="en-US" sz="2800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7E418F8-9C02-094B-BF71-3E91572B75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433070" y="1368420"/>
            <a:ext cx="8277860" cy="105537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00BF57F-70D3-EB4B-81D5-A105953E7B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070" y="3084287"/>
            <a:ext cx="8277860" cy="106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10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087ABA8-98FF-5C43-B56C-021B09898676}"/>
              </a:ext>
            </a:extLst>
          </p:cNvPr>
          <p:cNvSpPr txBox="1"/>
          <p:nvPr/>
        </p:nvSpPr>
        <p:spPr>
          <a:xfrm>
            <a:off x="1372230" y="1268323"/>
            <a:ext cx="7239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CREATE TABLE t1 (a INT, b INT, INDEX </a:t>
            </a:r>
            <a:r>
              <a:rPr lang="en-US" altLang="zh-CN" dirty="0" err="1"/>
              <a:t>a_desc_b_asc</a:t>
            </a:r>
            <a:r>
              <a:rPr lang="en-US" altLang="zh-CN" dirty="0"/>
              <a:t> (a DESC, b ASC));</a:t>
            </a:r>
          </a:p>
          <a:p>
            <a:r>
              <a:rPr lang="zh-CN" altLang="en-US" dirty="0"/>
              <a:t>以下</a:t>
            </a:r>
            <a:r>
              <a:rPr lang="en-US" altLang="zh-CN" dirty="0"/>
              <a:t>SQL</a:t>
            </a:r>
            <a:r>
              <a:rPr lang="zh-CN" altLang="en-US" dirty="0"/>
              <a:t>用不到索引的是？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SELECT * FROM t1 ORDER BY a DESC;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>
                <a:solidFill>
                  <a:srgbClr val="FF0000"/>
                </a:solidFill>
              </a:rPr>
              <a:t>SELECT * FROM t1 ORDER BY a ,b;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SELECT * FROM t1 ORDER BY a </a:t>
            </a:r>
            <a:r>
              <a:rPr lang="en-US" altLang="zh-CN" dirty="0" err="1"/>
              <a:t>desc</a:t>
            </a:r>
            <a:r>
              <a:rPr lang="en-US" altLang="zh-CN" dirty="0"/>
              <a:t>, b </a:t>
            </a:r>
            <a:r>
              <a:rPr lang="en-US" altLang="zh-CN" dirty="0" err="1"/>
              <a:t>asc</a:t>
            </a:r>
            <a:r>
              <a:rPr lang="en-US" altLang="zh-CN" dirty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>
                <a:solidFill>
                  <a:srgbClr val="E59415"/>
                </a:solidFill>
              </a:rPr>
              <a:t>SELECT * FROM t1 ORDER BY a ASC;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>
                <a:solidFill>
                  <a:srgbClr val="E59415"/>
                </a:solidFill>
              </a:rPr>
              <a:t>SELECT * FROM t1 ORDER BY a ASC, b DESC;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>
                <a:solidFill>
                  <a:srgbClr val="FF0000"/>
                </a:solidFill>
              </a:rPr>
              <a:t>SELECT * FROM t1 ORDER BY a DESC, b DESC;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>
                <a:solidFill>
                  <a:srgbClr val="FF0000"/>
                </a:solidFill>
              </a:rPr>
              <a:t>SELECT * FROM t1 ORDER BY a ASC, b ASC;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975127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DESC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INDEXES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646540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087ABA8-98FF-5C43-B56C-021B09898676}"/>
              </a:ext>
            </a:extLst>
          </p:cNvPr>
          <p:cNvSpPr txBox="1"/>
          <p:nvPr/>
        </p:nvSpPr>
        <p:spPr>
          <a:xfrm>
            <a:off x="1372230" y="1535330"/>
            <a:ext cx="7239000" cy="1889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使用</a:t>
            </a:r>
            <a:r>
              <a:rPr lang="en-US" altLang="zh-CN" dirty="0"/>
              <a:t>DESC</a:t>
            </a:r>
            <a:r>
              <a:rPr lang="zh-CN" altLang="en-US" dirty="0"/>
              <a:t> </a:t>
            </a:r>
            <a:r>
              <a:rPr lang="en-US" altLang="zh-CN" dirty="0"/>
              <a:t>INDEXES</a:t>
            </a:r>
            <a:r>
              <a:rPr lang="zh-CN" altLang="en-US" dirty="0"/>
              <a:t>注意事项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使用倒序索引，要注意顺序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注意</a:t>
            </a:r>
            <a:r>
              <a:rPr lang="en-US" altLang="zh-CN" dirty="0"/>
              <a:t>DESC</a:t>
            </a:r>
            <a:r>
              <a:rPr lang="zh-CN" altLang="en-US" dirty="0"/>
              <a:t>，</a:t>
            </a:r>
            <a:r>
              <a:rPr lang="en-US" altLang="zh-CN" dirty="0"/>
              <a:t>ASC</a:t>
            </a:r>
            <a:r>
              <a:rPr lang="zh-CN" altLang="en-US" dirty="0"/>
              <a:t>建索引时和业务中的条件符合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注意</a:t>
            </a:r>
            <a:r>
              <a:rPr lang="en-US" altLang="zh-CN" dirty="0"/>
              <a:t>backward</a:t>
            </a:r>
            <a:r>
              <a:rPr lang="zh-CN" altLang="en-US" dirty="0"/>
              <a:t> </a:t>
            </a:r>
            <a:r>
              <a:rPr lang="en-US" altLang="zh-CN" dirty="0"/>
              <a:t>scan</a:t>
            </a:r>
            <a:r>
              <a:rPr lang="zh-CN" altLang="en-US" dirty="0"/>
              <a:t> 没有</a:t>
            </a:r>
            <a:r>
              <a:rPr lang="en-US" altLang="zh-CN" dirty="0"/>
              <a:t>forward</a:t>
            </a:r>
            <a:r>
              <a:rPr lang="zh-CN" altLang="en-US" dirty="0"/>
              <a:t> </a:t>
            </a:r>
            <a:r>
              <a:rPr lang="en-US" altLang="zh-CN" dirty="0"/>
              <a:t>scan</a:t>
            </a:r>
            <a:r>
              <a:rPr lang="zh-CN" altLang="en-US" dirty="0"/>
              <a:t>情况好，但比没有强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975127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DESC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INDEXES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4093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33800" y="1857448"/>
            <a:ext cx="52912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不可见索引</a:t>
            </a:r>
            <a:endParaRPr lang="en-US" altLang="zh-CN" sz="3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33800" y="2571750"/>
            <a:ext cx="4237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Invisible</a:t>
            </a:r>
            <a:r>
              <a:rPr lang="zh-CN" altLang="en-US" dirty="0"/>
              <a:t> </a:t>
            </a:r>
            <a:r>
              <a:rPr lang="en-US" altLang="zh-CN" dirty="0"/>
              <a:t>indexes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MySQL</a:t>
            </a:r>
            <a:r>
              <a:rPr lang="zh-CN" altLang="en-US" dirty="0"/>
              <a:t> </a:t>
            </a:r>
            <a:r>
              <a:rPr lang="en-US" altLang="zh-CN" dirty="0"/>
              <a:t>8.0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209800" y="1751915"/>
            <a:ext cx="1143000" cy="1143000"/>
            <a:chOff x="1219200" y="1200150"/>
            <a:chExt cx="787285" cy="787285"/>
          </a:xfrm>
        </p:grpSpPr>
        <p:sp>
          <p:nvSpPr>
            <p:cNvPr id="8" name="椭圆 7"/>
            <p:cNvSpPr/>
            <p:nvPr/>
          </p:nvSpPr>
          <p:spPr bwMode="auto">
            <a:xfrm>
              <a:off x="1219200" y="1200150"/>
              <a:ext cx="787285" cy="787285"/>
            </a:xfrm>
            <a:prstGeom prst="ellipse">
              <a:avLst/>
            </a:prstGeom>
            <a:no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zh-CN" altLang="en-US" sz="3600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87779" y="1297552"/>
              <a:ext cx="650125" cy="572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cs typeface="+mn-ea"/>
                  <a:sym typeface="+mn-lt"/>
                </a:rPr>
                <a:t>03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16CF17-7F74-484F-BAD2-034797467811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12" name="图片 11" descr="LOGO_1">
            <a:extLst>
              <a:ext uri="{FF2B5EF4-FFF2-40B4-BE49-F238E27FC236}">
                <a16:creationId xmlns:a16="http://schemas.microsoft.com/office/drawing/2014/main" id="{595C0253-E8A3-2149-9B7F-2C827C5C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5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853">
        <p14:flash/>
      </p:transition>
    </mc:Choice>
    <mc:Fallback xmlns="">
      <p:transition spd="slow" advTm="68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0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087ABA8-98FF-5C43-B56C-021B09898676}"/>
              </a:ext>
            </a:extLst>
          </p:cNvPr>
          <p:cNvSpPr txBox="1"/>
          <p:nvPr/>
        </p:nvSpPr>
        <p:spPr>
          <a:xfrm>
            <a:off x="1372230" y="1535330"/>
            <a:ext cx="7239000" cy="2814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安全删除索引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Alter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country</a:t>
            </a:r>
            <a:r>
              <a:rPr lang="zh-CN" altLang="en-US" dirty="0"/>
              <a:t> </a:t>
            </a:r>
            <a:r>
              <a:rPr lang="en-US" altLang="zh-CN" dirty="0"/>
              <a:t>alter</a:t>
            </a:r>
            <a:r>
              <a:rPr lang="zh-CN" altLang="en-US" dirty="0"/>
              <a:t> </a:t>
            </a:r>
            <a:r>
              <a:rPr lang="en-US" altLang="zh-CN" dirty="0"/>
              <a:t>index</a:t>
            </a:r>
            <a:r>
              <a:rPr lang="zh-CN" altLang="en-US" dirty="0"/>
              <a:t> </a:t>
            </a:r>
            <a:r>
              <a:rPr lang="en-US" altLang="zh-CN" dirty="0" err="1"/>
              <a:t>idx_c</a:t>
            </a:r>
            <a:r>
              <a:rPr lang="zh-CN" altLang="en-US" dirty="0"/>
              <a:t> </a:t>
            </a:r>
            <a:r>
              <a:rPr lang="en-US" altLang="zh-CN" dirty="0" err="1"/>
              <a:t>invisble</a:t>
            </a:r>
            <a:r>
              <a:rPr lang="en-US" altLang="zh-CN" dirty="0"/>
              <a:t>;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确认对业务确时无影响后再</a:t>
            </a:r>
            <a:r>
              <a:rPr lang="en-US" altLang="zh-CN" dirty="0"/>
              <a:t>drop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Alter</a:t>
            </a:r>
            <a:r>
              <a:rPr lang="zh-CN" altLang="en-US" dirty="0"/>
              <a:t>  </a:t>
            </a:r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country</a:t>
            </a:r>
            <a:r>
              <a:rPr lang="zh-CN" altLang="en-US" dirty="0"/>
              <a:t> </a:t>
            </a:r>
            <a:r>
              <a:rPr lang="en-US" altLang="zh-CN" dirty="0"/>
              <a:t>drop</a:t>
            </a:r>
            <a:r>
              <a:rPr lang="zh-CN" altLang="en-US" dirty="0"/>
              <a:t> </a:t>
            </a:r>
            <a:r>
              <a:rPr lang="en-US" altLang="zh-CN" dirty="0"/>
              <a:t>index</a:t>
            </a:r>
            <a:r>
              <a:rPr lang="zh-CN" altLang="en-US" dirty="0"/>
              <a:t> </a:t>
            </a:r>
            <a:r>
              <a:rPr lang="en-US" altLang="zh-CN" dirty="0" err="1"/>
              <a:t>idx_c</a:t>
            </a:r>
            <a:r>
              <a:rPr lang="en-US" altLang="zh-CN" dirty="0"/>
              <a:t>;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如果对业务有影响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Alter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country</a:t>
            </a:r>
            <a:r>
              <a:rPr lang="zh-CN" altLang="en-US" dirty="0"/>
              <a:t> </a:t>
            </a:r>
            <a:r>
              <a:rPr lang="en-US" altLang="zh-CN" dirty="0"/>
              <a:t>alter</a:t>
            </a:r>
            <a:r>
              <a:rPr lang="zh-CN" altLang="en-US" dirty="0"/>
              <a:t> </a:t>
            </a:r>
            <a:r>
              <a:rPr lang="en-US" altLang="zh-CN" dirty="0"/>
              <a:t>index</a:t>
            </a:r>
            <a:r>
              <a:rPr lang="zh-CN" altLang="en-US" dirty="0"/>
              <a:t> </a:t>
            </a:r>
            <a:r>
              <a:rPr lang="en-US" altLang="zh-CN" dirty="0" err="1"/>
              <a:t>idx_c</a:t>
            </a:r>
            <a:r>
              <a:rPr lang="zh-CN" altLang="en-US" dirty="0"/>
              <a:t> </a:t>
            </a:r>
            <a:r>
              <a:rPr lang="en-US" altLang="zh-CN" dirty="0" err="1"/>
              <a:t>visble</a:t>
            </a:r>
            <a:r>
              <a:rPr lang="en-US" altLang="zh-CN" dirty="0"/>
              <a:t>;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4735271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 </a:t>
            </a:r>
            <a:r>
              <a:rPr lang="en-US" altLang="zh-CN" sz="2800" b="1" dirty="0"/>
              <a:t>INVISIBLE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INDEXES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26400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33800" y="1857448"/>
            <a:ext cx="52912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自增列持久化</a:t>
            </a:r>
            <a:endParaRPr lang="en-US" altLang="zh-CN" sz="3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33800" y="2571750"/>
            <a:ext cx="4237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Auto</a:t>
            </a:r>
            <a:r>
              <a:rPr lang="zh-CN" altLang="en-US" dirty="0"/>
              <a:t> </a:t>
            </a:r>
            <a:r>
              <a:rPr lang="en-US" altLang="zh-CN" dirty="0" err="1"/>
              <a:t>incr</a:t>
            </a:r>
            <a:r>
              <a:rPr lang="zh-CN" altLang="en-US" dirty="0"/>
              <a:t>  </a:t>
            </a:r>
            <a:r>
              <a:rPr lang="en-US" altLang="zh-CN" dirty="0"/>
              <a:t>persistent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209800" y="1751915"/>
            <a:ext cx="1143000" cy="1143000"/>
            <a:chOff x="1219200" y="1200150"/>
            <a:chExt cx="787285" cy="787285"/>
          </a:xfrm>
        </p:grpSpPr>
        <p:sp>
          <p:nvSpPr>
            <p:cNvPr id="8" name="椭圆 7"/>
            <p:cNvSpPr/>
            <p:nvPr/>
          </p:nvSpPr>
          <p:spPr bwMode="auto">
            <a:xfrm>
              <a:off x="1219200" y="1200150"/>
              <a:ext cx="787285" cy="787285"/>
            </a:xfrm>
            <a:prstGeom prst="ellipse">
              <a:avLst/>
            </a:prstGeom>
            <a:no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zh-CN" altLang="en-US" sz="3600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87779" y="1297552"/>
              <a:ext cx="650125" cy="572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cs typeface="+mn-ea"/>
                  <a:sym typeface="+mn-lt"/>
                </a:rPr>
                <a:t>04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16CF17-7F74-484F-BAD2-034797467811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12" name="图片 11" descr="LOGO_1">
            <a:extLst>
              <a:ext uri="{FF2B5EF4-FFF2-40B4-BE49-F238E27FC236}">
                <a16:creationId xmlns:a16="http://schemas.microsoft.com/office/drawing/2014/main" id="{595C0253-E8A3-2149-9B7F-2C827C5C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8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853">
        <p14:flash/>
      </p:transition>
    </mc:Choice>
    <mc:Fallback xmlns="">
      <p:transition spd="slow" advTm="68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EB3B5A4-16BC-164E-AA51-9B13494F2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517" r="98069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6295" y="387295"/>
            <a:ext cx="3200400" cy="42641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087ABA8-98FF-5C43-B56C-021B09898676}"/>
              </a:ext>
            </a:extLst>
          </p:cNvPr>
          <p:cNvSpPr txBox="1"/>
          <p:nvPr/>
        </p:nvSpPr>
        <p:spPr>
          <a:xfrm>
            <a:off x="4249560" y="434305"/>
            <a:ext cx="4572000" cy="4115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/>
              <a:t>吴炳锡</a:t>
            </a:r>
          </a:p>
          <a:p>
            <a:pPr marL="85852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知数堂联合创始人</a:t>
            </a:r>
          </a:p>
          <a:p>
            <a:pPr marL="85852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/>
              <a:t>3306</a:t>
            </a:r>
            <a:r>
              <a:rPr lang="el-GR" altLang="zh-CN" sz="1600" dirty="0"/>
              <a:t>π</a:t>
            </a:r>
            <a:r>
              <a:rPr lang="zh-CN" altLang="en-US" sz="1600" dirty="0"/>
              <a:t>社区联合创始人</a:t>
            </a:r>
          </a:p>
          <a:p>
            <a:pPr marL="85852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现在知数堂主要担任 </a:t>
            </a:r>
            <a:r>
              <a:rPr lang="en-US" altLang="zh-CN" sz="1600" dirty="0"/>
              <a:t>MySQL</a:t>
            </a:r>
            <a:r>
              <a:rPr lang="zh-CN" altLang="en-US" sz="1600" dirty="0"/>
              <a:t>实战班讲师，前新媒传信首席</a:t>
            </a:r>
            <a:r>
              <a:rPr lang="en-US" altLang="zh-CN" sz="1600" dirty="0"/>
              <a:t>DBA</a:t>
            </a:r>
            <a:r>
              <a:rPr lang="zh-CN" altLang="en-US" sz="1600" dirty="0"/>
              <a:t>，</a:t>
            </a:r>
            <a:r>
              <a:rPr lang="en-US" altLang="zh-CN" sz="1600" dirty="0" err="1"/>
              <a:t>ChinaUnix.net</a:t>
            </a:r>
            <a:r>
              <a:rPr lang="en-US" altLang="zh-CN" sz="1600" dirty="0"/>
              <a:t> MySQL</a:t>
            </a:r>
            <a:r>
              <a:rPr lang="zh-CN" altLang="en-US" sz="1600" dirty="0"/>
              <a:t>版版主； 担任多年</a:t>
            </a:r>
            <a:r>
              <a:rPr lang="en-US" altLang="zh-CN" sz="1600" dirty="0"/>
              <a:t>DTCC</a:t>
            </a:r>
            <a:r>
              <a:rPr lang="zh-CN" altLang="en-US" sz="1600" dirty="0"/>
              <a:t>，</a:t>
            </a:r>
            <a:r>
              <a:rPr lang="en-US" altLang="zh-CN" sz="1600" dirty="0"/>
              <a:t>SACC</a:t>
            </a:r>
            <a:r>
              <a:rPr lang="zh-CN" altLang="en-US" sz="1600" dirty="0"/>
              <a:t>，</a:t>
            </a:r>
            <a:r>
              <a:rPr lang="en-US" altLang="zh-CN" sz="1600" dirty="0"/>
              <a:t> Oracle</a:t>
            </a:r>
            <a:r>
              <a:rPr lang="zh-CN" altLang="en-US" sz="1600" dirty="0"/>
              <a:t>技术嘉年华讲师及顾问； </a:t>
            </a:r>
            <a:r>
              <a:rPr lang="en-US" altLang="zh-CN" sz="1600" dirty="0"/>
              <a:t>10</a:t>
            </a:r>
            <a:r>
              <a:rPr lang="zh-CN" altLang="en-US" sz="1600" dirty="0"/>
              <a:t>年</a:t>
            </a:r>
            <a:r>
              <a:rPr lang="en-US" altLang="zh-CN" sz="1600" dirty="0"/>
              <a:t>+ MySQL</a:t>
            </a:r>
            <a:r>
              <a:rPr lang="zh-CN" altLang="en-US" sz="1600" dirty="0"/>
              <a:t>从业经验，有多年</a:t>
            </a:r>
            <a:r>
              <a:rPr lang="en-US" altLang="zh-CN" sz="1600" dirty="0"/>
              <a:t>MySQL</a:t>
            </a:r>
            <a:r>
              <a:rPr lang="zh-CN" altLang="en-US" sz="1600" dirty="0"/>
              <a:t>系统架构设计及培训教学经验。擅长</a:t>
            </a:r>
            <a:r>
              <a:rPr lang="en-US" altLang="zh-CN" sz="1600" dirty="0"/>
              <a:t>MySQL</a:t>
            </a:r>
            <a:r>
              <a:rPr lang="zh-CN" altLang="en-US" sz="1600" dirty="0"/>
              <a:t>大规模运维管理优化、高可用方案、多</a:t>
            </a:r>
            <a:r>
              <a:rPr lang="en-US" altLang="zh-CN" sz="1600" dirty="0"/>
              <a:t>IDC</a:t>
            </a:r>
            <a:r>
              <a:rPr lang="zh-CN" altLang="en-US" sz="1600" dirty="0"/>
              <a:t>架构设计，企业级数据库设计等。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6160152-D214-574E-B053-CE0B0947D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7095" y="46053"/>
            <a:ext cx="1642853" cy="73976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626093"/>
            <a:ext cx="9144000" cy="517407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知数堂专注在职技能提高    </a:t>
            </a:r>
          </a:p>
        </p:txBody>
      </p:sp>
    </p:spTree>
    <p:extLst>
      <p:ext uri="{BB962C8B-B14F-4D97-AF65-F5344CB8AC3E}">
        <p14:creationId xmlns:p14="http://schemas.microsoft.com/office/powerpoint/2010/main" val="3745187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5291449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AUTOINCR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PERSISTENT</a:t>
            </a:r>
            <a:endParaRPr lang="zh-CN" altLang="en-US" sz="2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4BAFBD2-AF73-2445-9BE1-2357DE85CB3D}"/>
              </a:ext>
            </a:extLst>
          </p:cNvPr>
          <p:cNvSpPr txBox="1"/>
          <p:nvPr/>
        </p:nvSpPr>
        <p:spPr>
          <a:xfrm>
            <a:off x="272765" y="1239482"/>
            <a:ext cx="6934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create table a(id </a:t>
            </a:r>
            <a:r>
              <a:rPr lang="en-US" altLang="zh-CN" sz="1600" dirty="0" err="1"/>
              <a:t>int</a:t>
            </a:r>
            <a:r>
              <a:rPr lang="en-US" altLang="zh-CN" sz="1600" dirty="0"/>
              <a:t> unsigned not null primary key </a:t>
            </a:r>
            <a:r>
              <a:rPr lang="en-US" altLang="zh-CN" sz="1600" dirty="0" err="1"/>
              <a:t>auto_increment</a:t>
            </a:r>
            <a:r>
              <a:rPr lang="en-US" altLang="zh-CN" sz="1600" dirty="0"/>
              <a:t>) type=</a:t>
            </a:r>
            <a:r>
              <a:rPr lang="en-US" altLang="zh-CN" sz="1600" dirty="0" err="1"/>
              <a:t>innodb</a:t>
            </a:r>
            <a:r>
              <a:rPr lang="en-US" altLang="zh-CN" sz="1600" dirty="0"/>
              <a:t>;</a:t>
            </a:r>
          </a:p>
          <a:p>
            <a:r>
              <a:rPr lang="en-US" altLang="zh-CN" sz="1600" dirty="0"/>
              <a:t>insert into a values(NULL);</a:t>
            </a:r>
          </a:p>
          <a:p>
            <a:r>
              <a:rPr kumimoji="1" lang="en-US" altLang="zh-CN" sz="1600" dirty="0"/>
              <a:t>Insert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into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values(NULL);</a:t>
            </a:r>
          </a:p>
          <a:p>
            <a:r>
              <a:rPr kumimoji="1" lang="en-US" altLang="zh-CN" sz="1600" dirty="0"/>
              <a:t>Insert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into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values(NULL);</a:t>
            </a:r>
          </a:p>
          <a:p>
            <a:r>
              <a:rPr kumimoji="1" lang="en-US" altLang="zh-CN" sz="1600" dirty="0"/>
              <a:t>Select</a:t>
            </a:r>
            <a:r>
              <a:rPr kumimoji="1" lang="zh-CN" altLang="en-US" sz="1600" dirty="0"/>
              <a:t> * </a:t>
            </a:r>
            <a:r>
              <a:rPr kumimoji="1" lang="en-US" altLang="zh-CN" sz="1600" dirty="0"/>
              <a:t>from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a;</a:t>
            </a:r>
          </a:p>
          <a:p>
            <a:r>
              <a:rPr lang="en-US" altLang="zh-CN" sz="1600" dirty="0"/>
              <a:t>+----+ </a:t>
            </a:r>
          </a:p>
          <a:p>
            <a:r>
              <a:rPr lang="en-US" altLang="zh-CN" sz="1600" dirty="0"/>
              <a:t>| id | </a:t>
            </a:r>
          </a:p>
          <a:p>
            <a:r>
              <a:rPr lang="en-US" altLang="zh-CN" sz="1600" dirty="0"/>
              <a:t>+----+ </a:t>
            </a:r>
          </a:p>
          <a:p>
            <a:r>
              <a:rPr lang="en-US" altLang="zh-CN" sz="1600" dirty="0"/>
              <a:t>| 1 | </a:t>
            </a:r>
          </a:p>
          <a:p>
            <a:r>
              <a:rPr lang="en-US" altLang="zh-CN" sz="1600" dirty="0"/>
              <a:t>| 2 | </a:t>
            </a:r>
          </a:p>
          <a:p>
            <a:r>
              <a:rPr lang="en-US" altLang="zh-CN" sz="1600" dirty="0"/>
              <a:t>| 3 | </a:t>
            </a:r>
          </a:p>
          <a:p>
            <a:r>
              <a:rPr lang="en-US" altLang="zh-CN" sz="1600" dirty="0"/>
              <a:t>+----+</a:t>
            </a:r>
          </a:p>
          <a:p>
            <a:r>
              <a:rPr lang="en-US" altLang="zh-CN" sz="1600" dirty="0"/>
              <a:t>delete from a where id=3;</a:t>
            </a:r>
          </a:p>
          <a:p>
            <a:r>
              <a:rPr kumimoji="1" lang="en-US" altLang="zh-CN" sz="1600" dirty="0"/>
              <a:t>Insert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into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values(NULL);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17A106D-BBE1-E645-8A8A-6E54B2D0094A}"/>
              </a:ext>
            </a:extLst>
          </p:cNvPr>
          <p:cNvSpPr txBox="1"/>
          <p:nvPr/>
        </p:nvSpPr>
        <p:spPr>
          <a:xfrm>
            <a:off x="4191000" y="2078685"/>
            <a:ext cx="148457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Select</a:t>
            </a:r>
            <a:r>
              <a:rPr kumimoji="1" lang="zh-CN" altLang="en-US" sz="1600" dirty="0"/>
              <a:t> * </a:t>
            </a:r>
            <a:r>
              <a:rPr kumimoji="1" lang="en-US" altLang="zh-CN" sz="1600" dirty="0"/>
              <a:t>from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a;</a:t>
            </a:r>
          </a:p>
          <a:p>
            <a:r>
              <a:rPr lang="en-US" altLang="zh-CN" sz="1600" dirty="0"/>
              <a:t>+----+ </a:t>
            </a:r>
          </a:p>
          <a:p>
            <a:r>
              <a:rPr lang="en-US" altLang="zh-CN" sz="1600" dirty="0"/>
              <a:t>| id | </a:t>
            </a:r>
          </a:p>
          <a:p>
            <a:r>
              <a:rPr lang="en-US" altLang="zh-CN" sz="1600" dirty="0"/>
              <a:t>+----+ </a:t>
            </a:r>
          </a:p>
          <a:p>
            <a:r>
              <a:rPr lang="en-US" altLang="zh-CN" sz="1600" dirty="0"/>
              <a:t>| 1 | </a:t>
            </a:r>
          </a:p>
          <a:p>
            <a:r>
              <a:rPr lang="en-US" altLang="zh-CN" sz="1600" dirty="0"/>
              <a:t>| 2 | </a:t>
            </a:r>
          </a:p>
          <a:p>
            <a:r>
              <a:rPr lang="en-US" altLang="zh-CN" sz="1600" dirty="0"/>
              <a:t>| 4| </a:t>
            </a:r>
          </a:p>
          <a:p>
            <a:r>
              <a:rPr lang="en-US" altLang="zh-CN" sz="1600" dirty="0"/>
              <a:t>+----+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4BD1FB2-6B76-B04B-8E28-C2AFB6C7B623}"/>
              </a:ext>
            </a:extLst>
          </p:cNvPr>
          <p:cNvSpPr txBox="1"/>
          <p:nvPr/>
        </p:nvSpPr>
        <p:spPr>
          <a:xfrm>
            <a:off x="6387779" y="2078685"/>
            <a:ext cx="2369046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Delete</a:t>
            </a:r>
            <a:r>
              <a:rPr lang="zh-CN" altLang="en-US" sz="1600" dirty="0"/>
              <a:t> </a:t>
            </a:r>
            <a:r>
              <a:rPr lang="en-US" altLang="zh-CN" sz="1600" dirty="0"/>
              <a:t>from</a:t>
            </a:r>
            <a:r>
              <a:rPr lang="zh-CN" altLang="en-US" sz="1600" dirty="0"/>
              <a:t> </a:t>
            </a:r>
            <a:r>
              <a:rPr lang="en-US" altLang="zh-CN" sz="1600" dirty="0"/>
              <a:t>a</a:t>
            </a:r>
            <a:r>
              <a:rPr lang="zh-CN" altLang="en-US" sz="1600" dirty="0"/>
              <a:t> </a:t>
            </a:r>
            <a:r>
              <a:rPr lang="en-US" altLang="zh-CN" sz="1600" dirty="0" err="1"/>
              <a:t>whre</a:t>
            </a:r>
            <a:r>
              <a:rPr lang="zh-CN" altLang="en-US" sz="1600" dirty="0"/>
              <a:t> </a:t>
            </a:r>
            <a:r>
              <a:rPr lang="en-US" altLang="zh-CN" sz="1600" dirty="0"/>
              <a:t>id=4;</a:t>
            </a:r>
          </a:p>
          <a:p>
            <a:r>
              <a:rPr lang="en-US" altLang="zh-CN" sz="1600" dirty="0"/>
              <a:t>&lt;restart</a:t>
            </a:r>
            <a:r>
              <a:rPr lang="zh-CN" altLang="en-US" sz="1600" dirty="0"/>
              <a:t> </a:t>
            </a:r>
            <a:r>
              <a:rPr lang="en-US" altLang="zh-CN" sz="1600" dirty="0" err="1"/>
              <a:t>msyql</a:t>
            </a:r>
            <a:r>
              <a:rPr lang="en-US" altLang="zh-CN" sz="1600" dirty="0"/>
              <a:t>&gt;</a:t>
            </a:r>
          </a:p>
          <a:p>
            <a:r>
              <a:rPr lang="en-US" altLang="zh-CN" sz="1600" dirty="0"/>
              <a:t>insert into a values(NULL);</a:t>
            </a:r>
          </a:p>
          <a:p>
            <a:r>
              <a:rPr kumimoji="1" lang="en-US" altLang="zh-CN" sz="1600" dirty="0"/>
              <a:t>Select</a:t>
            </a:r>
            <a:r>
              <a:rPr kumimoji="1" lang="zh-CN" altLang="en-US" sz="1600" dirty="0"/>
              <a:t> * </a:t>
            </a:r>
            <a:r>
              <a:rPr kumimoji="1" lang="en-US" altLang="zh-CN" sz="1600" dirty="0"/>
              <a:t>from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a;</a:t>
            </a:r>
          </a:p>
          <a:p>
            <a:r>
              <a:rPr lang="en-US" altLang="zh-CN" sz="1600" dirty="0"/>
              <a:t>+----+ </a:t>
            </a:r>
          </a:p>
          <a:p>
            <a:r>
              <a:rPr lang="en-US" altLang="zh-CN" sz="1600" dirty="0"/>
              <a:t>| id | </a:t>
            </a:r>
          </a:p>
          <a:p>
            <a:r>
              <a:rPr lang="en-US" altLang="zh-CN" sz="1600" dirty="0"/>
              <a:t>+----+ </a:t>
            </a:r>
          </a:p>
          <a:p>
            <a:r>
              <a:rPr lang="en-US" altLang="zh-CN" sz="1600" dirty="0"/>
              <a:t>| 1 | </a:t>
            </a:r>
          </a:p>
          <a:p>
            <a:r>
              <a:rPr lang="en-US" altLang="zh-CN" sz="1600" dirty="0"/>
              <a:t>| 2 | </a:t>
            </a:r>
          </a:p>
          <a:p>
            <a:r>
              <a:rPr lang="en-US" altLang="zh-CN" sz="1600" dirty="0"/>
              <a:t>| 3 | </a:t>
            </a:r>
          </a:p>
          <a:p>
            <a:r>
              <a:rPr lang="en-US" altLang="zh-CN" sz="1600" dirty="0"/>
              <a:t>+----+</a:t>
            </a:r>
          </a:p>
        </p:txBody>
      </p:sp>
      <p:sp>
        <p:nvSpPr>
          <p:cNvPr id="11" name="右箭头 10">
            <a:extLst>
              <a:ext uri="{FF2B5EF4-FFF2-40B4-BE49-F238E27FC236}">
                <a16:creationId xmlns:a16="http://schemas.microsoft.com/office/drawing/2014/main" id="{45F9739E-6CF8-4A4F-B649-9E2C98BA13D9}"/>
              </a:ext>
            </a:extLst>
          </p:cNvPr>
          <p:cNvSpPr/>
          <p:nvPr/>
        </p:nvSpPr>
        <p:spPr bwMode="auto">
          <a:xfrm>
            <a:off x="2819400" y="2877272"/>
            <a:ext cx="609600" cy="552845"/>
          </a:xfrm>
          <a:prstGeom prst="rightArrow">
            <a:avLst/>
          </a:prstGeom>
          <a:solidFill>
            <a:srgbClr val="E59415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kumimoji="1" lang="zh-CN" altLang="en-US" dirty="0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B4CF6063-5EBA-1049-8BCD-896142BE23F6}"/>
              </a:ext>
            </a:extLst>
          </p:cNvPr>
          <p:cNvSpPr/>
          <p:nvPr/>
        </p:nvSpPr>
        <p:spPr bwMode="auto">
          <a:xfrm>
            <a:off x="5670835" y="2877271"/>
            <a:ext cx="609600" cy="552845"/>
          </a:xfrm>
          <a:prstGeom prst="rightArrow">
            <a:avLst/>
          </a:prstGeom>
          <a:solidFill>
            <a:srgbClr val="E59415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755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196709" cy="6698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主键增强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4BAFBD2-AF73-2445-9BE1-2357DE85CB3D}"/>
              </a:ext>
            </a:extLst>
          </p:cNvPr>
          <p:cNvSpPr txBox="1"/>
          <p:nvPr/>
        </p:nvSpPr>
        <p:spPr>
          <a:xfrm>
            <a:off x="1524000" y="1352550"/>
            <a:ext cx="5759164" cy="2269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600" dirty="0"/>
              <a:t>强制表必须有主键</a:t>
            </a:r>
            <a:endParaRPr kumimoji="1" lang="en-US" altLang="zh-CN" sz="1600" dirty="0"/>
          </a:p>
          <a:p>
            <a:pPr>
              <a:lnSpc>
                <a:spcPct val="150000"/>
              </a:lnSpc>
            </a:pPr>
            <a:r>
              <a:rPr kumimoji="1" lang="en-US" altLang="zh-CN" sz="1600" dirty="0"/>
              <a:t>-&gt;</a:t>
            </a:r>
            <a:r>
              <a:rPr kumimoji="1" lang="zh-CN" altLang="en-US" sz="1600" dirty="0"/>
              <a:t> </a:t>
            </a:r>
            <a:r>
              <a:rPr kumimoji="1" lang="en-US" altLang="zh-CN" sz="1600" dirty="0" err="1"/>
              <a:t>sql_require_primary_key</a:t>
            </a:r>
            <a:endParaRPr kumimoji="1" lang="en-US" altLang="zh-CN" sz="1600" dirty="0"/>
          </a:p>
          <a:p>
            <a:pPr>
              <a:lnSpc>
                <a:spcPct val="150000"/>
              </a:lnSpc>
            </a:pPr>
            <a:r>
              <a:rPr kumimoji="1" lang="en-US" altLang="zh-CN" sz="1600" dirty="0"/>
              <a:t>&gt;set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global</a:t>
            </a:r>
            <a:r>
              <a:rPr kumimoji="1" lang="zh-CN" altLang="en-US" sz="1600" dirty="0"/>
              <a:t> </a:t>
            </a:r>
            <a:r>
              <a:rPr kumimoji="1" lang="en-US" altLang="zh-CN" sz="1600" dirty="0" err="1"/>
              <a:t>sql_require_primary_key</a:t>
            </a:r>
            <a:r>
              <a:rPr kumimoji="1" lang="en-US" altLang="zh-CN" sz="1600" dirty="0"/>
              <a:t>=1;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创建没有主键的表报错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删除没有主键的表也会报错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不支持没有主键的导入</a:t>
            </a:r>
            <a:endParaRPr kumimoji="1"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35562827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33800" y="1857448"/>
            <a:ext cx="52912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在线快速加列</a:t>
            </a:r>
            <a:endParaRPr lang="en-US" altLang="zh-CN" sz="3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33800" y="2571750"/>
            <a:ext cx="4237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Instant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Column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MySQL8.0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209800" y="1751915"/>
            <a:ext cx="1143000" cy="1143000"/>
            <a:chOff x="1219200" y="1200150"/>
            <a:chExt cx="787285" cy="787285"/>
          </a:xfrm>
        </p:grpSpPr>
        <p:sp>
          <p:nvSpPr>
            <p:cNvPr id="8" name="椭圆 7"/>
            <p:cNvSpPr/>
            <p:nvPr/>
          </p:nvSpPr>
          <p:spPr bwMode="auto">
            <a:xfrm>
              <a:off x="1219200" y="1200150"/>
              <a:ext cx="787285" cy="787285"/>
            </a:xfrm>
            <a:prstGeom prst="ellipse">
              <a:avLst/>
            </a:prstGeom>
            <a:no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zh-CN" altLang="en-US" sz="3600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87779" y="1297552"/>
              <a:ext cx="650125" cy="572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cs typeface="+mn-ea"/>
                  <a:sym typeface="+mn-lt"/>
                </a:rPr>
                <a:t>05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16CF17-7F74-484F-BAD2-034797467811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12" name="图片 11" descr="LOGO_1">
            <a:extLst>
              <a:ext uri="{FF2B5EF4-FFF2-40B4-BE49-F238E27FC236}">
                <a16:creationId xmlns:a16="http://schemas.microsoft.com/office/drawing/2014/main" id="{595C0253-E8A3-2149-9B7F-2C827C5C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6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853">
        <p14:flash/>
      </p:transition>
    </mc:Choice>
    <mc:Fallback xmlns="">
      <p:transition spd="slow" advTm="68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391441" cy="6698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在线快速加列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4BAFBD2-AF73-2445-9BE1-2357DE85CB3D}"/>
              </a:ext>
            </a:extLst>
          </p:cNvPr>
          <p:cNvSpPr txBox="1"/>
          <p:nvPr/>
        </p:nvSpPr>
        <p:spPr>
          <a:xfrm>
            <a:off x="1296571" y="1062546"/>
            <a:ext cx="6934200" cy="2638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b="1" dirty="0" err="1"/>
              <a:t>Innodb</a:t>
            </a:r>
            <a:r>
              <a:rPr kumimoji="1" lang="zh-CN" altLang="en-US" sz="1600" b="1" dirty="0"/>
              <a:t>支持立刻加列：</a:t>
            </a:r>
            <a:endParaRPr kumimoji="1" lang="en-US" altLang="zh-CN" sz="1600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创建、删除索引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改表名字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/>
              <a:t>SET/DROP</a:t>
            </a:r>
            <a:r>
              <a:rPr kumimoji="1" lang="zh-CN" altLang="en-US" sz="1600" dirty="0"/>
              <a:t> 默认值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更改列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/>
              <a:t>Add/drop</a:t>
            </a:r>
            <a:r>
              <a:rPr kumimoji="1" lang="zh-CN" altLang="en-US" sz="1600" dirty="0"/>
              <a:t> 虚拟列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/>
              <a:t>Add</a:t>
            </a:r>
            <a:r>
              <a:rPr kumimoji="1" lang="zh-CN" altLang="en-US" sz="1600" dirty="0"/>
              <a:t> 添加列  </a:t>
            </a:r>
            <a:r>
              <a:rPr kumimoji="1" lang="en-US" altLang="zh-CN" sz="1600" dirty="0"/>
              <a:t>-&gt;</a:t>
            </a:r>
            <a:r>
              <a:rPr kumimoji="1" lang="zh-CN" altLang="en-US" sz="1600" dirty="0"/>
              <a:t> 这个称为快速加列</a:t>
            </a:r>
            <a:endParaRPr kumimoji="1" lang="en-US" altLang="zh-CN" sz="1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EF5C14-0759-B345-9DCD-A4B4FF52472A}"/>
              </a:ext>
            </a:extLst>
          </p:cNvPr>
          <p:cNvSpPr txBox="1"/>
          <p:nvPr/>
        </p:nvSpPr>
        <p:spPr>
          <a:xfrm>
            <a:off x="1219200" y="4030324"/>
            <a:ext cx="7428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ALTER TABLE </a:t>
            </a:r>
            <a:r>
              <a:rPr lang="en-US" altLang="zh-CN" dirty="0" err="1"/>
              <a:t>table_name</a:t>
            </a:r>
            <a:r>
              <a:rPr lang="en-US" altLang="zh-CN" dirty="0"/>
              <a:t> [</a:t>
            </a:r>
            <a:r>
              <a:rPr lang="en-US" altLang="zh-CN" dirty="0" err="1"/>
              <a:t>alter_specification</a:t>
            </a:r>
            <a:r>
              <a:rPr lang="en-US" altLang="zh-CN" dirty="0"/>
              <a:t>], ALGORITHM=INSTANT;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8968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391441" cy="6698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在线快速加列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4BAFBD2-AF73-2445-9BE1-2357DE85CB3D}"/>
              </a:ext>
            </a:extLst>
          </p:cNvPr>
          <p:cNvSpPr txBox="1"/>
          <p:nvPr/>
        </p:nvSpPr>
        <p:spPr>
          <a:xfrm>
            <a:off x="1296571" y="1062546"/>
            <a:ext cx="6934200" cy="2270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600" dirty="0"/>
              <a:t>鹅厂贡献的</a:t>
            </a:r>
            <a:r>
              <a:rPr kumimoji="1" lang="en-US" altLang="zh-CN" sz="1600" dirty="0"/>
              <a:t>Patch</a:t>
            </a:r>
          </a:p>
          <a:p>
            <a:pPr>
              <a:lnSpc>
                <a:spcPct val="150000"/>
              </a:lnSpc>
            </a:pPr>
            <a:r>
              <a:rPr kumimoji="1" lang="zh-CN" altLang="en-US" sz="1600" dirty="0"/>
              <a:t>使用限制：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只支持添加到最后一个列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不支持</a:t>
            </a:r>
            <a:r>
              <a:rPr kumimoji="1" lang="en-US" altLang="zh-CN" sz="1600" dirty="0"/>
              <a:t>compressed</a:t>
            </a:r>
            <a:r>
              <a:rPr kumimoji="1" lang="zh-CN" altLang="en-US" sz="1600" dirty="0"/>
              <a:t>行格式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不支持表中包含</a:t>
            </a:r>
            <a:r>
              <a:rPr kumimoji="1" lang="en-US" altLang="zh-CN" sz="1600" dirty="0" err="1"/>
              <a:t>fulltext</a:t>
            </a:r>
            <a:r>
              <a:rPr kumimoji="1" lang="zh-CN" altLang="en-US" sz="1600" dirty="0"/>
              <a:t>索引</a:t>
            </a:r>
            <a:endParaRPr kumimoji="1" lang="en-US" altLang="zh-CN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/>
              <a:t>不支持临时表</a:t>
            </a:r>
            <a:endParaRPr kumimoji="1" lang="en-US" altLang="zh-CN" sz="1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EF5C14-0759-B345-9DCD-A4B4FF52472A}"/>
              </a:ext>
            </a:extLst>
          </p:cNvPr>
          <p:cNvSpPr txBox="1"/>
          <p:nvPr/>
        </p:nvSpPr>
        <p:spPr>
          <a:xfrm>
            <a:off x="1277814" y="3943350"/>
            <a:ext cx="637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alter table t1 add column c 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, algorithm=instant;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74924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33800" y="1857448"/>
            <a:ext cx="52912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公开表达式</a:t>
            </a:r>
            <a:r>
              <a:rPr lang="en-US" altLang="zh-CN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&amp;</a:t>
            </a:r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窗口函数</a:t>
            </a:r>
            <a:endParaRPr lang="en-US" altLang="zh-CN" sz="3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33800" y="2571750"/>
            <a:ext cx="4237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Common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 err="1"/>
              <a:t>Exp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Window</a:t>
            </a:r>
            <a:r>
              <a:rPr lang="zh-CN" altLang="en-US" dirty="0"/>
              <a:t> </a:t>
            </a:r>
            <a:r>
              <a:rPr lang="en-US" altLang="zh-CN" dirty="0" err="1"/>
              <a:t>func</a:t>
            </a:r>
            <a:endParaRPr lang="en-US" altLang="zh-CN" dirty="0"/>
          </a:p>
        </p:txBody>
      </p:sp>
      <p:grpSp>
        <p:nvGrpSpPr>
          <p:cNvPr id="6" name="组合 5"/>
          <p:cNvGrpSpPr/>
          <p:nvPr/>
        </p:nvGrpSpPr>
        <p:grpSpPr>
          <a:xfrm>
            <a:off x="2209800" y="1751915"/>
            <a:ext cx="1143000" cy="1143000"/>
            <a:chOff x="1219200" y="1200150"/>
            <a:chExt cx="787285" cy="787285"/>
          </a:xfrm>
        </p:grpSpPr>
        <p:sp>
          <p:nvSpPr>
            <p:cNvPr id="8" name="椭圆 7"/>
            <p:cNvSpPr/>
            <p:nvPr/>
          </p:nvSpPr>
          <p:spPr bwMode="auto">
            <a:xfrm>
              <a:off x="1219200" y="1200150"/>
              <a:ext cx="787285" cy="787285"/>
            </a:xfrm>
            <a:prstGeom prst="ellipse">
              <a:avLst/>
            </a:prstGeom>
            <a:no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zh-CN" altLang="en-US" sz="3600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87779" y="1297552"/>
              <a:ext cx="650125" cy="572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cs typeface="+mn-ea"/>
                  <a:sym typeface="+mn-lt"/>
                </a:rPr>
                <a:t>06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16CF17-7F74-484F-BAD2-034797467811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12" name="图片 11" descr="LOGO_1">
            <a:extLst>
              <a:ext uri="{FF2B5EF4-FFF2-40B4-BE49-F238E27FC236}">
                <a16:creationId xmlns:a16="http://schemas.microsoft.com/office/drawing/2014/main" id="{595C0253-E8A3-2149-9B7F-2C827C5C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79F7DA0-BEAA-FC40-93E3-2949E6EF6B33}"/>
              </a:ext>
            </a:extLst>
          </p:cNvPr>
          <p:cNvSpPr txBox="1"/>
          <p:nvPr/>
        </p:nvSpPr>
        <p:spPr>
          <a:xfrm>
            <a:off x="3733800" y="3867150"/>
            <a:ext cx="45032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引用：</a:t>
            </a:r>
            <a:r>
              <a:rPr kumimoji="1" lang="en-US" altLang="zh-CN" dirty="0"/>
              <a:t>https://</a:t>
            </a:r>
            <a:r>
              <a:rPr kumimoji="1" lang="en-US" altLang="zh-CN" dirty="0" err="1"/>
              <a:t>ke.qq.com</a:t>
            </a:r>
            <a:r>
              <a:rPr kumimoji="1" lang="en-US" altLang="zh-CN" dirty="0"/>
              <a:t>/course/321516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1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853">
        <p14:flash/>
      </p:transition>
    </mc:Choice>
    <mc:Fallback xmlns="">
      <p:transition spd="slow" advTm="68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45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5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2408160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CTE</a:t>
            </a:r>
            <a:endParaRPr lang="zh-CN" altLang="en-US" sz="2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4BAFBD2-AF73-2445-9BE1-2357DE85CB3D}"/>
              </a:ext>
            </a:extLst>
          </p:cNvPr>
          <p:cNvSpPr txBox="1"/>
          <p:nvPr/>
        </p:nvSpPr>
        <p:spPr>
          <a:xfrm>
            <a:off x="1287192" y="1047750"/>
            <a:ext cx="6934200" cy="3746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100"/>
              </a:spcBef>
            </a:pPr>
            <a:r>
              <a:rPr kumimoji="1" lang="zh-CN" altLang="en-US" sz="1600" dirty="0">
                <a:ea typeface="Songti TC" charset="-120"/>
                <a:cs typeface="Songti TC" charset="-120"/>
              </a:rPr>
              <a:t>什么是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CTE ?</a:t>
            </a:r>
          </a:p>
          <a:p>
            <a:pPr>
              <a:lnSpc>
                <a:spcPct val="120000"/>
              </a:lnSpc>
              <a:spcBef>
                <a:spcPts val="100"/>
              </a:spcBef>
            </a:pPr>
            <a:r>
              <a:rPr kumimoji="1" lang="en-US" altLang="zh-CN" sz="1600" dirty="0">
                <a:ea typeface="Songti TC" charset="-120"/>
                <a:cs typeface="Songti TC" charset="-120"/>
              </a:rPr>
              <a:t>CTEs are handy subquery-like statements often used in quick calculations</a:t>
            </a:r>
          </a:p>
          <a:p>
            <a:pPr>
              <a:lnSpc>
                <a:spcPct val="120000"/>
              </a:lnSpc>
              <a:spcBef>
                <a:spcPts val="100"/>
              </a:spcBef>
            </a:pPr>
            <a:endParaRPr kumimoji="1" lang="en-US" altLang="zh-CN" sz="1600" dirty="0">
              <a:ea typeface="Songti TC" charset="-120"/>
              <a:cs typeface="Songti TC" charset="-120"/>
            </a:endParaRPr>
          </a:p>
          <a:p>
            <a:pPr>
              <a:lnSpc>
                <a:spcPct val="120000"/>
              </a:lnSpc>
              <a:spcBef>
                <a:spcPts val="100"/>
              </a:spcBef>
            </a:pPr>
            <a:r>
              <a:rPr kumimoji="1" lang="en-US" altLang="zh-CN" sz="1600" dirty="0">
                <a:ea typeface="Songti TC" charset="-120"/>
                <a:cs typeface="Songti TC" charset="-120"/>
              </a:rPr>
              <a:t>• 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美化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SQL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： 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Common Table Expression (CTE) is just like a derived table, but its </a:t>
            </a:r>
          </a:p>
          <a:p>
            <a:pPr>
              <a:lnSpc>
                <a:spcPct val="120000"/>
              </a:lnSpc>
              <a:spcBef>
                <a:spcPts val="100"/>
              </a:spcBef>
            </a:pPr>
            <a:r>
              <a:rPr kumimoji="1" lang="en-US" altLang="zh-CN" sz="1600" dirty="0">
                <a:ea typeface="Songti TC" charset="-120"/>
                <a:cs typeface="Songti TC" charset="-120"/>
              </a:rPr>
              <a:t>  declaration is put before the query block instead of in FROM clause</a:t>
            </a:r>
          </a:p>
          <a:p>
            <a:pPr>
              <a:lnSpc>
                <a:spcPct val="120000"/>
              </a:lnSpc>
              <a:spcBef>
                <a:spcPts val="100"/>
              </a:spcBef>
            </a:pPr>
            <a:r>
              <a:rPr kumimoji="1" lang="en-US" altLang="zh-CN" sz="1600" dirty="0">
                <a:ea typeface="Songti TC" charset="-120"/>
                <a:cs typeface="Songti TC" charset="-120"/>
              </a:rPr>
              <a:t>          WITH derived AS (subquery)</a:t>
            </a:r>
          </a:p>
          <a:p>
            <a:pPr>
              <a:lnSpc>
                <a:spcPct val="120000"/>
              </a:lnSpc>
              <a:spcBef>
                <a:spcPts val="100"/>
              </a:spcBef>
            </a:pPr>
            <a:r>
              <a:rPr kumimoji="1" lang="en-US" altLang="zh-CN" sz="1600" dirty="0">
                <a:ea typeface="Songti TC" charset="-120"/>
                <a:cs typeface="Songti TC" charset="-120"/>
              </a:rPr>
              <a:t>          SELECT … FROM derived, t1 ...</a:t>
            </a:r>
          </a:p>
          <a:p>
            <a:pPr>
              <a:lnSpc>
                <a:spcPct val="120000"/>
              </a:lnSpc>
              <a:spcBef>
                <a:spcPts val="100"/>
              </a:spcBef>
            </a:pPr>
            <a:endParaRPr kumimoji="1" lang="en-US" altLang="zh-CN" sz="1600" dirty="0">
              <a:ea typeface="Songti TC" charset="-120"/>
              <a:cs typeface="Songti TC" charset="-120"/>
            </a:endParaRPr>
          </a:p>
          <a:p>
            <a:pPr>
              <a:lnSpc>
                <a:spcPct val="120000"/>
              </a:lnSpc>
              <a:spcBef>
                <a:spcPts val="100"/>
              </a:spcBef>
            </a:pPr>
            <a:r>
              <a:rPr kumimoji="1" lang="en-US" altLang="zh-CN" sz="1600" dirty="0">
                <a:ea typeface="Songti TC" charset="-120"/>
                <a:cs typeface="Songti TC" charset="-120"/>
              </a:rPr>
              <a:t>• CTE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可以使用到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DML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：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A CTE may precede SELECT/UPDATE/DELETE including sub-queries</a:t>
            </a:r>
          </a:p>
          <a:p>
            <a:pPr>
              <a:lnSpc>
                <a:spcPct val="120000"/>
              </a:lnSpc>
              <a:spcBef>
                <a:spcPts val="100"/>
              </a:spcBef>
            </a:pPr>
            <a:r>
              <a:rPr kumimoji="1" lang="en-US" altLang="zh-CN" sz="1600" dirty="0">
                <a:ea typeface="Songti TC" charset="-120"/>
                <a:cs typeface="Songti TC" charset="-120"/>
              </a:rPr>
              <a:t>          WITH derived AS (subquery)</a:t>
            </a:r>
          </a:p>
          <a:p>
            <a:pPr>
              <a:lnSpc>
                <a:spcPct val="120000"/>
              </a:lnSpc>
              <a:spcBef>
                <a:spcPts val="100"/>
              </a:spcBef>
            </a:pPr>
            <a:r>
              <a:rPr kumimoji="1" lang="en-US" altLang="zh-CN" sz="1600" dirty="0">
                <a:ea typeface="Songti TC" charset="-120"/>
                <a:cs typeface="Songti TC" charset="-120"/>
              </a:rPr>
              <a:t>          DELETE FROM t1 WHERE t1.a IN (SELECT b FROM derived);</a:t>
            </a:r>
          </a:p>
        </p:txBody>
      </p:sp>
    </p:spTree>
    <p:extLst>
      <p:ext uri="{BB962C8B-B14F-4D97-AF65-F5344CB8AC3E}">
        <p14:creationId xmlns:p14="http://schemas.microsoft.com/office/powerpoint/2010/main" val="34989891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04140" y="2038350"/>
            <a:ext cx="2085699" cy="5890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/>
              <a:t>MySQL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8.0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CTE</a:t>
            </a:r>
            <a:endParaRPr lang="zh-CN" altLang="en-US" sz="2400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75A9AF3-D3AE-F148-B912-E4B07884708B}"/>
              </a:ext>
            </a:extLst>
          </p:cNvPr>
          <p:cNvSpPr txBox="1"/>
          <p:nvPr/>
        </p:nvSpPr>
        <p:spPr>
          <a:xfrm>
            <a:off x="2512300" y="41791"/>
            <a:ext cx="3424335" cy="4739759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txBody>
          <a:bodyPr wrap="none" rtlCol="0">
            <a:spAutoFit/>
          </a:bodyPr>
          <a:lstStyle/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CREATE TABLE t12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(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a INT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, b INT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);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INSERT INTO t12 VALUES (1,1),(2,2),(3,3);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WITH </a:t>
            </a:r>
            <a:r>
              <a:rPr kumimoji="1" lang="en-US" altLang="zh-CN" sz="1400" dirty="0" err="1">
                <a:latin typeface="Songti TC" charset="-120"/>
                <a:ea typeface="Songti TC" charset="-120"/>
                <a:cs typeface="Songti TC" charset="-120"/>
              </a:rPr>
              <a:t>qn</a:t>
            </a: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 AS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(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SELECT a+2 AS a, b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FROM t12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)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SELECT *</a:t>
            </a:r>
          </a:p>
          <a:p>
            <a:pPr>
              <a:spcBef>
                <a:spcPts val="1200"/>
              </a:spcBef>
            </a:pP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FROM </a:t>
            </a:r>
            <a:r>
              <a:rPr kumimoji="1" lang="en-US" altLang="zh-CN" sz="1400" dirty="0" err="1">
                <a:latin typeface="Songti TC" charset="-120"/>
                <a:ea typeface="Songti TC" charset="-120"/>
                <a:cs typeface="Songti TC" charset="-120"/>
              </a:rPr>
              <a:t>qn</a:t>
            </a:r>
            <a:r>
              <a:rPr kumimoji="1" lang="en-US" altLang="zh-CN" sz="1400" dirty="0">
                <a:latin typeface="Songti TC" charset="-120"/>
                <a:ea typeface="Songti TC" charset="-120"/>
                <a:cs typeface="Songti TC" charset="-120"/>
              </a:rPr>
              <a:t>;</a:t>
            </a:r>
            <a:endParaRPr kumimoji="1" lang="en-US" altLang="zh-CN" dirty="0">
              <a:latin typeface="Songti TC" charset="-120"/>
              <a:ea typeface="Songti TC" charset="-120"/>
              <a:cs typeface="Songti TC" charset="-120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43D85AC-E83C-8145-901A-244EE4D89B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1428750"/>
            <a:ext cx="2869349" cy="16751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43761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828800" y="94376"/>
            <a:ext cx="2408160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CTE</a:t>
            </a:r>
            <a:endParaRPr lang="zh-CN" altLang="en-US" sz="2800" b="1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D987CB25-4983-0C4E-B188-47F0A44BA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04950"/>
            <a:ext cx="3896586" cy="3145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EBE5A6A0-FCD6-C848-AFCB-947B78070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1504950"/>
            <a:ext cx="4746105" cy="21256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AF571B0-4497-4141-879E-01991D63D01C}"/>
              </a:ext>
            </a:extLst>
          </p:cNvPr>
          <p:cNvSpPr txBox="1"/>
          <p:nvPr/>
        </p:nvSpPr>
        <p:spPr>
          <a:xfrm>
            <a:off x="184616" y="112386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表结构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789ABE3-38FE-3340-8758-AEB8D70CFA2F}"/>
              </a:ext>
            </a:extLst>
          </p:cNvPr>
          <p:cNvSpPr txBox="1"/>
          <p:nvPr/>
        </p:nvSpPr>
        <p:spPr>
          <a:xfrm>
            <a:off x="4114800" y="104775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递归实现</a:t>
            </a:r>
          </a:p>
        </p:txBody>
      </p:sp>
    </p:spTree>
    <p:extLst>
      <p:ext uri="{BB962C8B-B14F-4D97-AF65-F5344CB8AC3E}">
        <p14:creationId xmlns:p14="http://schemas.microsoft.com/office/powerpoint/2010/main" val="13438982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828800" y="94376"/>
            <a:ext cx="4592219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Window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functions</a:t>
            </a:r>
            <a:endParaRPr lang="zh-CN" altLang="en-US" sz="2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AF571B0-4497-4141-879E-01991D63D01C}"/>
              </a:ext>
            </a:extLst>
          </p:cNvPr>
          <p:cNvSpPr txBox="1"/>
          <p:nvPr/>
        </p:nvSpPr>
        <p:spPr>
          <a:xfrm>
            <a:off x="2057400" y="1260407"/>
            <a:ext cx="3207929" cy="3062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spcBef>
                <a:spcPts val="500"/>
              </a:spcBef>
              <a:buFont typeface="+mj-lt"/>
              <a:buAutoNum type="arabicPeriod"/>
            </a:pPr>
            <a:r>
              <a:rPr kumimoji="1" lang="en-US" altLang="zh-CN" sz="2400" dirty="0">
                <a:latin typeface="Songti TC" charset="-120"/>
                <a:ea typeface="Songti TC" charset="-120"/>
                <a:cs typeface="Songti TC" charset="-120"/>
              </a:rPr>
              <a:t>Row_number  over()</a:t>
            </a:r>
          </a:p>
          <a:p>
            <a:pPr marL="457200" indent="-457200">
              <a:spcBef>
                <a:spcPts val="500"/>
              </a:spcBef>
              <a:buFont typeface="+mj-lt"/>
              <a:buAutoNum type="arabicPeriod"/>
            </a:pPr>
            <a:r>
              <a:rPr kumimoji="1" lang="en-US" altLang="zh-CN" sz="2400" dirty="0">
                <a:latin typeface="Songti TC" charset="-120"/>
                <a:ea typeface="Songti TC" charset="-120"/>
                <a:cs typeface="Songti TC" charset="-120"/>
              </a:rPr>
              <a:t>Rank over()</a:t>
            </a:r>
          </a:p>
          <a:p>
            <a:pPr marL="457200" indent="-457200">
              <a:spcBef>
                <a:spcPts val="500"/>
              </a:spcBef>
              <a:buFont typeface="+mj-lt"/>
              <a:buAutoNum type="arabicPeriod"/>
            </a:pPr>
            <a:r>
              <a:rPr kumimoji="1" lang="en-US" altLang="zh-CN" sz="2400" dirty="0">
                <a:latin typeface="Songti TC" charset="-120"/>
                <a:ea typeface="Songti TC" charset="-120"/>
                <a:cs typeface="Songti TC" charset="-120"/>
              </a:rPr>
              <a:t>lead   over()</a:t>
            </a:r>
          </a:p>
          <a:p>
            <a:pPr marL="457200" indent="-457200">
              <a:spcBef>
                <a:spcPts val="500"/>
              </a:spcBef>
              <a:buFont typeface="+mj-lt"/>
              <a:buAutoNum type="arabicPeriod"/>
            </a:pPr>
            <a:r>
              <a:rPr kumimoji="1" lang="en-US" altLang="zh-CN" sz="2400" dirty="0">
                <a:latin typeface="Songti TC" charset="-120"/>
                <a:ea typeface="Songti TC" charset="-120"/>
                <a:cs typeface="Songti TC" charset="-120"/>
              </a:rPr>
              <a:t>lag     over()</a:t>
            </a:r>
          </a:p>
          <a:p>
            <a:pPr marL="457200" indent="-457200">
              <a:spcBef>
                <a:spcPts val="500"/>
              </a:spcBef>
              <a:buFont typeface="+mj-lt"/>
              <a:buAutoNum type="arabicPeriod"/>
            </a:pPr>
            <a:r>
              <a:rPr kumimoji="1" lang="en-US" altLang="zh-CN" sz="2400" dirty="0">
                <a:latin typeface="Songti TC" charset="-120"/>
                <a:ea typeface="Songti TC" charset="-120"/>
                <a:cs typeface="Songti TC" charset="-120"/>
              </a:rPr>
              <a:t>sum   over()</a:t>
            </a:r>
          </a:p>
          <a:p>
            <a:pPr marL="457200" indent="-457200">
              <a:spcBef>
                <a:spcPts val="500"/>
              </a:spcBef>
              <a:buFont typeface="+mj-lt"/>
              <a:buAutoNum type="arabicPeriod"/>
            </a:pPr>
            <a:r>
              <a:rPr kumimoji="1" lang="en-US" altLang="zh-CN" sz="2400" dirty="0">
                <a:latin typeface="Songti TC" charset="-120"/>
                <a:ea typeface="Songti TC" charset="-120"/>
                <a:cs typeface="Songti TC" charset="-120"/>
              </a:rPr>
              <a:t>min    over()</a:t>
            </a:r>
          </a:p>
          <a:p>
            <a:pPr marL="457200" indent="-457200">
              <a:spcBef>
                <a:spcPts val="500"/>
              </a:spcBef>
              <a:buFont typeface="+mj-lt"/>
              <a:buAutoNum type="arabicPeriod"/>
            </a:pPr>
            <a:r>
              <a:rPr kumimoji="1" lang="en-US" altLang="zh-CN" sz="2400" dirty="0">
                <a:latin typeface="Songti TC" charset="-120"/>
                <a:ea typeface="Songti TC" charset="-120"/>
                <a:cs typeface="Songti TC" charset="-120"/>
              </a:rPr>
              <a:t>max   over()</a:t>
            </a:r>
          </a:p>
        </p:txBody>
      </p:sp>
    </p:spTree>
    <p:extLst>
      <p:ext uri="{BB962C8B-B14F-4D97-AF65-F5344CB8AC3E}">
        <p14:creationId xmlns:p14="http://schemas.microsoft.com/office/powerpoint/2010/main" val="2580855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BD11152-7D8F-D040-875E-0FD9F78338B1}"/>
              </a:ext>
            </a:extLst>
          </p:cNvPr>
          <p:cNvSpPr txBox="1"/>
          <p:nvPr/>
        </p:nvSpPr>
        <p:spPr>
          <a:xfrm>
            <a:off x="3810000" y="209550"/>
            <a:ext cx="3432350" cy="41996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MySQL8.0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json</a:t>
            </a:r>
            <a:r>
              <a:rPr lang="zh-CN" altLang="en-US" dirty="0">
                <a:solidFill>
                  <a:schemeClr val="bg1"/>
                </a:solidFill>
              </a:rPr>
              <a:t>支持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</a:rPr>
              <a:t>倒序索引使用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</a:rPr>
              <a:t>不可见索引使用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</a:rPr>
              <a:t>自增例持久化减少</a:t>
            </a:r>
            <a:r>
              <a:rPr lang="en-US" altLang="zh-CN" dirty="0">
                <a:solidFill>
                  <a:schemeClr val="bg1"/>
                </a:solidFill>
              </a:rPr>
              <a:t>Bug</a:t>
            </a:r>
            <a:r>
              <a:rPr lang="zh-CN" altLang="en-US" dirty="0">
                <a:solidFill>
                  <a:schemeClr val="bg1"/>
                </a:solidFill>
              </a:rPr>
              <a:t>出现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</a:rPr>
              <a:t>在线快速加列实现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8.0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CTE</a:t>
            </a:r>
            <a:r>
              <a:rPr lang="zh-CN" altLang="en-US" dirty="0">
                <a:solidFill>
                  <a:schemeClr val="bg1"/>
                </a:solidFill>
              </a:rPr>
              <a:t>，窗口函数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MySQL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8.0</a:t>
            </a:r>
            <a:r>
              <a:rPr lang="zh-CN" altLang="en-US" dirty="0">
                <a:solidFill>
                  <a:schemeClr val="bg1"/>
                </a:solidFill>
              </a:rPr>
              <a:t>字符集</a:t>
            </a:r>
            <a:r>
              <a:rPr lang="en-US" altLang="zh-CN" dirty="0">
                <a:solidFill>
                  <a:schemeClr val="bg1"/>
                </a:solidFill>
              </a:rPr>
              <a:t>:utf8mb4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Sys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Schema</a:t>
            </a:r>
            <a:r>
              <a:rPr lang="zh-CN" altLang="en-US" dirty="0">
                <a:solidFill>
                  <a:schemeClr val="bg1"/>
                </a:solidFill>
              </a:rPr>
              <a:t>介绍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</a:rPr>
              <a:t>其它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7F1CBDD-E772-F549-A3FC-6A71CE86F9C3}"/>
              </a:ext>
            </a:extLst>
          </p:cNvPr>
          <p:cNvSpPr/>
          <p:nvPr/>
        </p:nvSpPr>
        <p:spPr bwMode="auto">
          <a:xfrm>
            <a:off x="0" y="0"/>
            <a:ext cx="3276600" cy="5143500"/>
          </a:xfrm>
          <a:prstGeom prst="rect">
            <a:avLst/>
          </a:prstGeom>
          <a:solidFill>
            <a:srgbClr val="E59415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0161697-CCA9-7645-BF30-8A627501052D}"/>
              </a:ext>
            </a:extLst>
          </p:cNvPr>
          <p:cNvSpPr/>
          <p:nvPr/>
        </p:nvSpPr>
        <p:spPr>
          <a:xfrm>
            <a:off x="832825" y="840710"/>
            <a:ext cx="114646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5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95A80059-67BA-514E-B9FF-BCCD63084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66630"/>
            <a:ext cx="895985" cy="59245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62FE9FB-90C2-CD42-9084-69C4AF625000}"/>
              </a:ext>
            </a:extLst>
          </p:cNvPr>
          <p:cNvSpPr txBox="1"/>
          <p:nvPr/>
        </p:nvSpPr>
        <p:spPr>
          <a:xfrm>
            <a:off x="800765" y="2185508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b="1" dirty="0"/>
              <a:t>大纲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873929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828800" y="94376"/>
            <a:ext cx="4592219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Window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functions</a:t>
            </a:r>
            <a:endParaRPr lang="zh-CN" altLang="en-US" sz="2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AF571B0-4497-4141-879E-01991D63D01C}"/>
              </a:ext>
            </a:extLst>
          </p:cNvPr>
          <p:cNvSpPr txBox="1"/>
          <p:nvPr/>
        </p:nvSpPr>
        <p:spPr>
          <a:xfrm>
            <a:off x="1447800" y="1047750"/>
            <a:ext cx="6896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spcBef>
                <a:spcPts val="500"/>
              </a:spcBef>
              <a:buFont typeface="+mj-lt"/>
              <a:buAutoNum type="arabicPeriod"/>
            </a:pPr>
            <a:r>
              <a:rPr kumimoji="1" lang="zh-CN" altLang="en-US" sz="2400" dirty="0">
                <a:latin typeface="Songti TC" charset="-120"/>
                <a:ea typeface="Songti TC" charset="-120"/>
                <a:cs typeface="Songti TC" charset="-120"/>
              </a:rPr>
              <a:t>需求：查出每个部门，员工号最大的员工数据</a:t>
            </a:r>
            <a:endParaRPr kumimoji="1" lang="en-US" altLang="zh-CN" sz="2400" dirty="0">
              <a:latin typeface="Songti TC" charset="-120"/>
              <a:ea typeface="Songti TC" charset="-120"/>
              <a:cs typeface="Songti TC" charset="-120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2FE7B34D-8DF7-A049-8FA1-AF302785B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75232"/>
            <a:ext cx="7620000" cy="2644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33904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33800" y="1857448"/>
            <a:ext cx="52912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MySQL</a:t>
            </a:r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8.0</a:t>
            </a:r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utf8mb4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3733800" y="2571750"/>
            <a:ext cx="4237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Utf8mb4</a:t>
            </a:r>
            <a:r>
              <a:rPr lang="zh-CN" altLang="en-US" dirty="0"/>
              <a:t>  </a:t>
            </a:r>
            <a:r>
              <a:rPr lang="en-US" altLang="zh-CN" dirty="0"/>
              <a:t>join</a:t>
            </a:r>
            <a:r>
              <a:rPr lang="zh-CN" altLang="en-US" dirty="0"/>
              <a:t> </a:t>
            </a:r>
            <a:r>
              <a:rPr lang="en-US" altLang="zh-CN" dirty="0"/>
              <a:t>utf8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209800" y="1751915"/>
            <a:ext cx="1143000" cy="1143000"/>
            <a:chOff x="1219200" y="1200150"/>
            <a:chExt cx="787285" cy="787285"/>
          </a:xfrm>
        </p:grpSpPr>
        <p:sp>
          <p:nvSpPr>
            <p:cNvPr id="8" name="椭圆 7"/>
            <p:cNvSpPr/>
            <p:nvPr/>
          </p:nvSpPr>
          <p:spPr bwMode="auto">
            <a:xfrm>
              <a:off x="1219200" y="1200150"/>
              <a:ext cx="787285" cy="787285"/>
            </a:xfrm>
            <a:prstGeom prst="ellipse">
              <a:avLst/>
            </a:prstGeom>
            <a:no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zh-CN" altLang="en-US" sz="3600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87779" y="1297552"/>
              <a:ext cx="650125" cy="572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cs typeface="+mn-ea"/>
                  <a:sym typeface="+mn-lt"/>
                </a:rPr>
                <a:t>07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16CF17-7F74-484F-BAD2-034797467811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12" name="图片 11" descr="LOGO_1">
            <a:extLst>
              <a:ext uri="{FF2B5EF4-FFF2-40B4-BE49-F238E27FC236}">
                <a16:creationId xmlns:a16="http://schemas.microsoft.com/office/drawing/2014/main" id="{595C0253-E8A3-2149-9B7F-2C827C5C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74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853">
        <p14:flash/>
      </p:transition>
    </mc:Choice>
    <mc:Fallback xmlns="">
      <p:transition spd="slow" advTm="68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0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143809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8.0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utf8mb4</a:t>
            </a:r>
            <a:endParaRPr lang="zh-CN" altLang="en-US" sz="2800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4BAFBD2-AF73-2445-9BE1-2357DE85CB3D}"/>
              </a:ext>
            </a:extLst>
          </p:cNvPr>
          <p:cNvSpPr txBox="1"/>
          <p:nvPr/>
        </p:nvSpPr>
        <p:spPr>
          <a:xfrm>
            <a:off x="1372230" y="1123950"/>
            <a:ext cx="3818208" cy="2312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00"/>
              </a:spcBef>
            </a:pPr>
            <a:r>
              <a:rPr kumimoji="1" lang="en-US" altLang="zh-CN" sz="1600" dirty="0">
                <a:ea typeface="Songti TC" charset="-120"/>
                <a:cs typeface="Songti TC" charset="-120"/>
              </a:rPr>
              <a:t>MySQL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  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8.0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 默认字符集是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utf8mb4</a:t>
            </a:r>
          </a:p>
          <a:p>
            <a:pPr>
              <a:lnSpc>
                <a:spcPct val="150000"/>
              </a:lnSpc>
              <a:spcBef>
                <a:spcPts val="100"/>
              </a:spcBef>
            </a:pPr>
            <a:r>
              <a:rPr kumimoji="1" lang="zh-CN" altLang="en-US" sz="1600" dirty="0">
                <a:ea typeface="Songti TC" charset="-120"/>
                <a:cs typeface="Songti TC" charset="-120"/>
              </a:rPr>
              <a:t>注意升级过两种索引失效的场景</a:t>
            </a:r>
            <a:endParaRPr kumimoji="1" lang="en-US" altLang="zh-CN" sz="1600" dirty="0">
              <a:ea typeface="Songti TC" charset="-120"/>
              <a:cs typeface="Songti TC" charset="-120"/>
            </a:endParaRPr>
          </a:p>
          <a:p>
            <a:pPr marL="342900" indent="-342900">
              <a:lnSpc>
                <a:spcPct val="150000"/>
              </a:lnSpc>
              <a:spcBef>
                <a:spcPts val="100"/>
              </a:spcBef>
              <a:buAutoNum type="arabicPeriod"/>
            </a:pPr>
            <a:r>
              <a:rPr kumimoji="1" lang="zh-CN" altLang="en-US" sz="1600" dirty="0">
                <a:ea typeface="Songti TC" charset="-120"/>
                <a:cs typeface="Songti TC" charset="-120"/>
              </a:rPr>
              <a:t>原来表是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utf8,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 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client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连接进来是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utm8mb4,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 比较索引失效</a:t>
            </a:r>
            <a:endParaRPr kumimoji="1" lang="en-US" altLang="zh-CN" sz="1600" dirty="0">
              <a:ea typeface="Songti TC" charset="-120"/>
              <a:cs typeface="Songti TC" charset="-120"/>
            </a:endParaRPr>
          </a:p>
          <a:p>
            <a:pPr marL="342900" indent="-342900">
              <a:lnSpc>
                <a:spcPct val="150000"/>
              </a:lnSpc>
              <a:spcBef>
                <a:spcPts val="100"/>
              </a:spcBef>
              <a:buAutoNum type="arabicPeriod"/>
            </a:pPr>
            <a:r>
              <a:rPr kumimoji="1" lang="zh-CN" altLang="en-US" sz="1600" dirty="0">
                <a:ea typeface="Songti TC" charset="-120"/>
                <a:cs typeface="Songti TC" charset="-120"/>
              </a:rPr>
              <a:t>新建的表是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utf8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和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old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 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table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 </a:t>
            </a:r>
            <a:r>
              <a:rPr kumimoji="1" lang="en-US" altLang="zh-CN" sz="1600" dirty="0">
                <a:ea typeface="Songti TC" charset="-120"/>
                <a:cs typeface="Songti TC" charset="-120"/>
              </a:rPr>
              <a:t>join</a:t>
            </a:r>
            <a:r>
              <a:rPr kumimoji="1" lang="zh-CN" altLang="en-US" sz="1600" dirty="0">
                <a:ea typeface="Songti TC" charset="-120"/>
                <a:cs typeface="Songti TC" charset="-120"/>
              </a:rPr>
              <a:t>，索引失效</a:t>
            </a:r>
            <a:endParaRPr kumimoji="1" lang="en-US" altLang="zh-CN" sz="1600" dirty="0">
              <a:ea typeface="Songti TC" charset="-120"/>
              <a:cs typeface="Songti TC" charset="-12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B76DCB-BD87-E94C-A5FB-2439907D38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75" r="35000"/>
          <a:stretch/>
        </p:blipFill>
        <p:spPr>
          <a:xfrm flipH="1">
            <a:off x="5410200" y="514350"/>
            <a:ext cx="3352800" cy="414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4746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33800" y="1857448"/>
            <a:ext cx="52912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Sys</a:t>
            </a:r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库</a:t>
            </a:r>
            <a:endParaRPr lang="en-US" altLang="zh-CN" sz="3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33800" y="2571750"/>
            <a:ext cx="4237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MySQL</a:t>
            </a:r>
            <a:r>
              <a:rPr lang="zh-CN" altLang="en-US" dirty="0"/>
              <a:t>  </a:t>
            </a:r>
            <a:r>
              <a:rPr lang="en-US" altLang="zh-CN" dirty="0"/>
              <a:t>sys</a:t>
            </a:r>
            <a:r>
              <a:rPr lang="zh-CN" altLang="en-US" dirty="0"/>
              <a:t> </a:t>
            </a:r>
            <a:r>
              <a:rPr lang="en-US" altLang="zh-CN" dirty="0"/>
              <a:t>schema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209800" y="1751915"/>
            <a:ext cx="1143000" cy="1143000"/>
            <a:chOff x="1219200" y="1200150"/>
            <a:chExt cx="787285" cy="787285"/>
          </a:xfrm>
        </p:grpSpPr>
        <p:sp>
          <p:nvSpPr>
            <p:cNvPr id="8" name="椭圆 7"/>
            <p:cNvSpPr/>
            <p:nvPr/>
          </p:nvSpPr>
          <p:spPr bwMode="auto">
            <a:xfrm>
              <a:off x="1219200" y="1200150"/>
              <a:ext cx="787285" cy="787285"/>
            </a:xfrm>
            <a:prstGeom prst="ellipse">
              <a:avLst/>
            </a:prstGeom>
            <a:no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zh-CN" altLang="en-US" sz="3600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87779" y="1297552"/>
              <a:ext cx="650125" cy="572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cs typeface="+mn-ea"/>
                  <a:sym typeface="+mn-lt"/>
                </a:rPr>
                <a:t>08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16CF17-7F74-484F-BAD2-034797467811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12" name="图片 11" descr="LOGO_1">
            <a:extLst>
              <a:ext uri="{FF2B5EF4-FFF2-40B4-BE49-F238E27FC236}">
                <a16:creationId xmlns:a16="http://schemas.microsoft.com/office/drawing/2014/main" id="{595C0253-E8A3-2149-9B7F-2C827C5C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55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853">
        <p14:flash/>
      </p:transition>
    </mc:Choice>
    <mc:Fallback xmlns="">
      <p:transition spd="slow" advTm="68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5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15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828800" y="94376"/>
            <a:ext cx="3040256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Sys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Schema</a:t>
            </a:r>
            <a:endParaRPr lang="zh-CN" altLang="en-US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350CD61-8115-6142-9473-8BCB9C7A2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0" y="699274"/>
            <a:ext cx="2992967" cy="4000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45C65DD-E04A-2A41-AA8F-57CACE8E8B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2185208"/>
            <a:ext cx="5060071" cy="23368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13ED0A6-6944-7549-8907-110422A71168}"/>
              </a:ext>
            </a:extLst>
          </p:cNvPr>
          <p:cNvSpPr txBox="1"/>
          <p:nvPr/>
        </p:nvSpPr>
        <p:spPr>
          <a:xfrm>
            <a:off x="457200" y="1416424"/>
            <a:ext cx="28778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Cloud</a:t>
            </a:r>
            <a:r>
              <a:rPr kumimoji="1" lang="zh-CN" altLang="en-US" dirty="0"/>
              <a:t> </a:t>
            </a:r>
            <a:r>
              <a:rPr kumimoji="1" lang="en-US" altLang="zh-CN" dirty="0"/>
              <a:t>DBA</a:t>
            </a:r>
            <a:r>
              <a:rPr kumimoji="1" lang="zh-CN" altLang="en-US" dirty="0"/>
              <a:t>数据源泉：</a:t>
            </a:r>
            <a:r>
              <a:rPr kumimoji="1" lang="en-US" altLang="zh-CN" dirty="0"/>
              <a:t>sys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52048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33800" y="1857448"/>
            <a:ext cx="52912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其它</a:t>
            </a:r>
            <a:endParaRPr lang="en-US" altLang="zh-CN" sz="3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33800" y="2571750"/>
            <a:ext cx="4237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所有特性总览</a:t>
            </a:r>
            <a:endParaRPr lang="en-US" altLang="zh-CN" dirty="0"/>
          </a:p>
        </p:txBody>
      </p:sp>
      <p:grpSp>
        <p:nvGrpSpPr>
          <p:cNvPr id="6" name="组合 5"/>
          <p:cNvGrpSpPr/>
          <p:nvPr/>
        </p:nvGrpSpPr>
        <p:grpSpPr>
          <a:xfrm>
            <a:off x="2209800" y="1751915"/>
            <a:ext cx="1143000" cy="1143000"/>
            <a:chOff x="1219200" y="1200150"/>
            <a:chExt cx="787285" cy="787285"/>
          </a:xfrm>
        </p:grpSpPr>
        <p:sp>
          <p:nvSpPr>
            <p:cNvPr id="8" name="椭圆 7"/>
            <p:cNvSpPr/>
            <p:nvPr/>
          </p:nvSpPr>
          <p:spPr bwMode="auto">
            <a:xfrm>
              <a:off x="1219200" y="1200150"/>
              <a:ext cx="787285" cy="787285"/>
            </a:xfrm>
            <a:prstGeom prst="ellipse">
              <a:avLst/>
            </a:prstGeom>
            <a:no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zh-CN" altLang="en-US" sz="3600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87779" y="1297552"/>
              <a:ext cx="650125" cy="572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cs typeface="+mn-ea"/>
                  <a:sym typeface="+mn-lt"/>
                </a:rPr>
                <a:t>08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16CF17-7F74-484F-BAD2-034797467811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12" name="图片 11" descr="LOGO_1">
            <a:extLst>
              <a:ext uri="{FF2B5EF4-FFF2-40B4-BE49-F238E27FC236}">
                <a16:creationId xmlns:a16="http://schemas.microsoft.com/office/drawing/2014/main" id="{595C0253-E8A3-2149-9B7F-2C827C5C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2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853">
        <p14:flash/>
      </p:transition>
    </mc:Choice>
    <mc:Fallback xmlns="">
      <p:transition spd="slow" advTm="68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5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5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C529792-99F3-5748-BD8D-EBCA2FFEDF47}"/>
              </a:ext>
            </a:extLst>
          </p:cNvPr>
          <p:cNvSpPr/>
          <p:nvPr/>
        </p:nvSpPr>
        <p:spPr>
          <a:xfrm>
            <a:off x="5056358" y="544981"/>
            <a:ext cx="3858260" cy="4214808"/>
          </a:xfrm>
          <a:prstGeom prst="rect">
            <a:avLst/>
          </a:prstGeom>
          <a:solidFill>
            <a:srgbClr val="0D0D19"/>
          </a:solidFill>
          <a:ln w="12700"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8"/>
            </a:pP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消除了</a:t>
            </a:r>
            <a:r>
              <a:rPr lang="en-US" altLang="zh-CN" sz="1600" dirty="0">
                <a:latin typeface="Helvetica Light" panose="020B0403020202020204" pitchFamily="34" charset="0"/>
              </a:rPr>
              <a:t>buffer pool mutex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（</a:t>
            </a:r>
            <a:r>
              <a:rPr lang="en-US" altLang="zh-CN" sz="1600" dirty="0" err="1">
                <a:latin typeface="Helvetica Light" panose="020B0403020202020204" pitchFamily="34" charset="0"/>
              </a:rPr>
              <a:t>Percona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的贡献）</a:t>
            </a:r>
            <a:r>
              <a:rPr lang="zh-CN" altLang="en-US" sz="1600" dirty="0">
                <a:latin typeface="Helvetica Light" panose="020B0403020202020204" pitchFamily="34" charset="0"/>
              </a:rPr>
              <a:t> 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 startAt="8"/>
            </a:pP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数据字典全部采用</a:t>
            </a:r>
            <a:r>
              <a:rPr lang="en-US" altLang="zh-CN" sz="1600" dirty="0" err="1">
                <a:latin typeface="Helvetica Light" panose="020B0403020202020204" pitchFamily="34" charset="0"/>
              </a:rPr>
              <a:t>InnoDB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引擎存储，支持</a:t>
            </a:r>
            <a:r>
              <a:rPr lang="en-US" altLang="zh-CN" sz="1600" dirty="0">
                <a:latin typeface="Helvetica Light" panose="020B0403020202020204" pitchFamily="34" charset="0"/>
              </a:rPr>
              <a:t>DDL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原子性、</a:t>
            </a:r>
            <a:r>
              <a:rPr lang="en-US" altLang="zh-CN" sz="1600" dirty="0">
                <a:latin typeface="Helvetica Light" panose="020B0403020202020204" pitchFamily="34" charset="0"/>
              </a:rPr>
              <a:t>crash safe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，</a:t>
            </a:r>
            <a:r>
              <a:rPr lang="en-US" altLang="zh-CN" sz="1600" dirty="0">
                <a:latin typeface="Helvetica Light" panose="020B0403020202020204" pitchFamily="34" charset="0"/>
              </a:rPr>
              <a:t>metadata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管理更完善（可以利用</a:t>
            </a:r>
            <a:r>
              <a:rPr lang="en-US" altLang="zh-CN" sz="1600" dirty="0">
                <a:latin typeface="Helvetica Light" panose="020B0403020202020204" pitchFamily="34" charset="0"/>
              </a:rPr>
              <a:t>ibd2sdi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工具提取</a:t>
            </a:r>
            <a:r>
              <a:rPr lang="en-US" altLang="zh-CN" sz="1600" dirty="0">
                <a:latin typeface="Helvetica Light" panose="020B0403020202020204" pitchFamily="34" charset="0"/>
              </a:rPr>
              <a:t>metadata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）</a:t>
            </a:r>
            <a:endParaRPr lang="en-US" altLang="zh-CN" sz="16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 startAt="8"/>
            </a:pP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快速在线加新列（腾讯互娱</a:t>
            </a:r>
            <a:r>
              <a:rPr lang="en-US" altLang="zh-CN" sz="1600" dirty="0">
                <a:latin typeface="Helvetica Light" panose="020B0403020202020204" pitchFamily="34" charset="0"/>
                <a:ea typeface="PingFang SC Light" panose="020B0300000000000000" pitchFamily="34" charset="-122"/>
              </a:rPr>
              <a:t>DBA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团队贡献）</a:t>
            </a:r>
            <a:r>
              <a:rPr lang="zh-CN" altLang="en-US" sz="1600" dirty="0">
                <a:latin typeface="Helvetica Light" panose="020B0403020202020204" pitchFamily="34" charset="0"/>
                <a:ea typeface="PingFang SC Light" panose="020B0300000000000000" pitchFamily="34" charset="-122"/>
              </a:rPr>
              <a:t> </a:t>
            </a:r>
            <a:endParaRPr lang="zh-CN" altLang="en-US" sz="1600" dirty="0">
              <a:latin typeface="PingFang SC Light" panose="020B0300000000000000" pitchFamily="34" charset="-122"/>
              <a:ea typeface="PingFang SC Light" panose="020B0300000000000000" pitchFamily="34" charset="-122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 startAt="8"/>
            </a:pP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并行</a:t>
            </a:r>
            <a:r>
              <a:rPr lang="en-US" altLang="zh-CN" sz="1600" dirty="0">
                <a:latin typeface="Helvetica Light" panose="020B0403020202020204" pitchFamily="34" charset="0"/>
              </a:rPr>
              <a:t>redo log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，并提升</a:t>
            </a:r>
            <a:r>
              <a:rPr lang="en-US" altLang="zh-CN" sz="1600" dirty="0">
                <a:latin typeface="Helvetica Light" panose="020B0403020202020204" pitchFamily="34" charset="0"/>
              </a:rPr>
              <a:t>redo log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的</a:t>
            </a:r>
            <a:r>
              <a:rPr lang="en-US" altLang="zh-CN" sz="1600" dirty="0">
                <a:latin typeface="Helvetica Light" panose="020B0403020202020204" pitchFamily="34" charset="0"/>
              </a:rPr>
              <a:t>I/O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性能。可在线调整</a:t>
            </a:r>
            <a:r>
              <a:rPr lang="en-US" altLang="zh-CN" sz="1600" dirty="0">
                <a:latin typeface="Helvetica Light" panose="020B0403020202020204" pitchFamily="34" charset="0"/>
              </a:rPr>
              <a:t>redo log buffer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 startAt="8"/>
            </a:pP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新增倒序索引、不可见索引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 startAt="8"/>
            </a:pP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优化器增强，增强</a:t>
            </a:r>
            <a:r>
              <a:rPr lang="en-US" altLang="zh-CN" sz="1600" dirty="0">
                <a:latin typeface="Helvetica Light" panose="020B0403020202020204" pitchFamily="34" charset="0"/>
                <a:ea typeface="PingFang SC Light" panose="020B0300000000000000" pitchFamily="34" charset="-122"/>
              </a:rPr>
              <a:t>CBO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特性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 startAt="8"/>
            </a:pP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支持会话级别</a:t>
            </a:r>
            <a:r>
              <a:rPr lang="en-US" altLang="zh-CN" sz="1600" dirty="0">
                <a:latin typeface="Helvetica Light" panose="020B0403020202020204" pitchFamily="34" charset="0"/>
                <a:ea typeface="PingFang SC Light" panose="020B0300000000000000" pitchFamily="34" charset="-122"/>
              </a:rPr>
              <a:t>SET_VAR </a:t>
            </a:r>
            <a:r>
              <a:rPr lang="zh-CN" altLang="en-US" sz="1600" dirty="0">
                <a:latin typeface="PingFang SC Light" panose="020B0300000000000000" pitchFamily="34" charset="-122"/>
                <a:ea typeface="PingFang SC Light" panose="020B0300000000000000" pitchFamily="34" charset="-122"/>
              </a:rPr>
              <a:t>动态调整部分参数</a:t>
            </a:r>
            <a:endParaRPr lang="zh-CN" altLang="en-US" sz="1600" dirty="0">
              <a:effectLst/>
              <a:latin typeface="PingFang SC Light" panose="020B0300000000000000" pitchFamily="34" charset="-122"/>
              <a:ea typeface="PingFang SC Light" panose="020B0300000000000000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28D0771-6891-C54D-BB09-5D622D0A2645}"/>
              </a:ext>
            </a:extLst>
          </p:cNvPr>
          <p:cNvSpPr/>
          <p:nvPr/>
        </p:nvSpPr>
        <p:spPr>
          <a:xfrm>
            <a:off x="1192677" y="573947"/>
            <a:ext cx="3789778" cy="4115678"/>
          </a:xfrm>
          <a:prstGeom prst="rect">
            <a:avLst/>
          </a:prstGeom>
          <a:solidFill>
            <a:srgbClr val="0D0D19"/>
          </a:solidFill>
          <a:ln w="12700"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/>
              <a:t>重构</a:t>
            </a:r>
            <a:r>
              <a:rPr lang="en-US" altLang="zh-CN" sz="1600" dirty="0"/>
              <a:t>SQL</a:t>
            </a:r>
            <a:r>
              <a:rPr lang="zh-CN" altLang="en-US" sz="1600" dirty="0"/>
              <a:t>分析器（</a:t>
            </a:r>
            <a:r>
              <a:rPr lang="en-US" altLang="zh-CN" sz="1600" dirty="0" err="1"/>
              <a:t>SQLParser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/>
              <a:t>行锁增加</a:t>
            </a:r>
            <a:r>
              <a:rPr lang="en-US" altLang="zh-CN" sz="1600" dirty="0"/>
              <a:t>SKIP LOCKED</a:t>
            </a:r>
            <a:r>
              <a:rPr lang="zh-CN" altLang="en-US" sz="1600" dirty="0"/>
              <a:t>和</a:t>
            </a:r>
            <a:r>
              <a:rPr lang="en-US" altLang="zh-CN" sz="1600" dirty="0"/>
              <a:t>NOWAIT</a:t>
            </a:r>
            <a:r>
              <a:rPr lang="zh-CN" altLang="en-US" sz="1600" dirty="0"/>
              <a:t>特性选项 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/>
              <a:t>新增事务</a:t>
            </a:r>
            <a:r>
              <a:rPr lang="en-US" altLang="zh-CN" sz="1600" dirty="0"/>
              <a:t>CATS</a:t>
            </a:r>
            <a:r>
              <a:rPr lang="zh-CN" altLang="en-US" sz="1600" dirty="0"/>
              <a:t>特性，大大提升事务性能（</a:t>
            </a:r>
            <a:r>
              <a:rPr lang="en-US" altLang="zh-CN" sz="1600" dirty="0"/>
              <a:t>Michigan</a:t>
            </a:r>
            <a:r>
              <a:rPr lang="zh-CN" altLang="en-US" sz="1600" dirty="0"/>
              <a:t>大学贡献） 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/>
              <a:t>在线修改</a:t>
            </a:r>
            <a:r>
              <a:rPr lang="en-US" altLang="zh-CN" sz="1600" dirty="0"/>
              <a:t>undo log</a:t>
            </a:r>
            <a:r>
              <a:rPr lang="zh-CN" altLang="en-US" sz="1600" dirty="0"/>
              <a:t>数量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/>
              <a:t>直方图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/>
              <a:t>认证插件由</a:t>
            </a:r>
            <a:r>
              <a:rPr lang="en-US" altLang="zh-CN" sz="1600" dirty="0"/>
              <a:t>sha256_password</a:t>
            </a:r>
            <a:r>
              <a:rPr lang="zh-CN" altLang="en-US" sz="1600" dirty="0"/>
              <a:t>改成</a:t>
            </a:r>
            <a:r>
              <a:rPr lang="en-US" altLang="zh-CN" sz="1600" dirty="0"/>
              <a:t>caching_sha2_password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/>
              <a:t>新增角色</a:t>
            </a:r>
            <a:r>
              <a:rPr lang="en-US" altLang="zh-CN" sz="1600" dirty="0"/>
              <a:t>role</a:t>
            </a:r>
            <a:r>
              <a:rPr lang="zh-CN" altLang="en-US" sz="1600" dirty="0"/>
              <a:t>功能，将权限打包分组再二次授权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C23E58D-4D30-6141-B33C-8B2F25DDB784}"/>
              </a:ext>
            </a:extLst>
          </p:cNvPr>
          <p:cNvSpPr/>
          <p:nvPr/>
        </p:nvSpPr>
        <p:spPr>
          <a:xfrm>
            <a:off x="1473077" y="0"/>
            <a:ext cx="35461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MySQL 8.0</a:t>
            </a:r>
            <a:r>
              <a:rPr lang="zh-CN" altLang="en-US" sz="2800" dirty="0"/>
              <a:t>新特性总览</a:t>
            </a:r>
          </a:p>
        </p:txBody>
      </p:sp>
    </p:spTree>
    <p:extLst>
      <p:ext uri="{BB962C8B-B14F-4D97-AF65-F5344CB8AC3E}">
        <p14:creationId xmlns:p14="http://schemas.microsoft.com/office/powerpoint/2010/main" val="6747839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752600" y="279420"/>
            <a:ext cx="35461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MySQL 8.0</a:t>
            </a:r>
            <a:r>
              <a:rPr lang="zh-CN" altLang="en-US" sz="2800" dirty="0"/>
              <a:t>新特性总览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C529792-99F3-5748-BD8D-EBCA2FFEDF47}"/>
              </a:ext>
            </a:extLst>
          </p:cNvPr>
          <p:cNvSpPr/>
          <p:nvPr/>
        </p:nvSpPr>
        <p:spPr>
          <a:xfrm>
            <a:off x="661670" y="1333363"/>
            <a:ext cx="3858260" cy="3372077"/>
          </a:xfrm>
          <a:prstGeom prst="rect">
            <a:avLst/>
          </a:prstGeom>
          <a:solidFill>
            <a:srgbClr val="0D0D19"/>
          </a:solidFill>
          <a:ln w="12700"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/>
              <a:t>15.</a:t>
            </a:r>
            <a:r>
              <a:rPr lang="zh-CN" altLang="en-US" sz="1800" dirty="0"/>
              <a:t>自增列持久化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16.</a:t>
            </a:r>
            <a:r>
              <a:rPr lang="zh-CN" altLang="en-US" sz="1800" dirty="0"/>
              <a:t>增强</a:t>
            </a:r>
            <a:r>
              <a:rPr lang="en-US" altLang="zh-CN" sz="1800" dirty="0"/>
              <a:t>JSON</a:t>
            </a:r>
            <a:r>
              <a:rPr lang="zh-CN" altLang="en-US" sz="1800" dirty="0"/>
              <a:t>性能、功能 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17.</a:t>
            </a:r>
            <a:r>
              <a:rPr lang="zh-CN" altLang="en-US" sz="1800" dirty="0"/>
              <a:t>新增智能选项    </a:t>
            </a:r>
            <a:r>
              <a:rPr lang="en-US" altLang="zh-CN" sz="1800" dirty="0" err="1"/>
              <a:t>innodb_dedicated_server</a:t>
            </a:r>
            <a:endParaRPr lang="en-US" altLang="zh-CN" sz="1800" dirty="0"/>
          </a:p>
          <a:p>
            <a:pPr>
              <a:lnSpc>
                <a:spcPct val="150000"/>
              </a:lnSpc>
            </a:pPr>
            <a:r>
              <a:rPr lang="en-US" altLang="zh-CN" sz="1800" dirty="0"/>
              <a:t>18.InnoDB </a:t>
            </a:r>
            <a:r>
              <a:rPr lang="en-US" altLang="zh-CN" sz="1800" dirty="0" err="1"/>
              <a:t>memcached</a:t>
            </a:r>
            <a:r>
              <a:rPr lang="zh-CN" altLang="en-US" sz="1800" dirty="0"/>
              <a:t>插件支持</a:t>
            </a:r>
            <a:r>
              <a:rPr lang="en-US" altLang="zh-CN" sz="1800" dirty="0" err="1"/>
              <a:t>mget</a:t>
            </a:r>
            <a:r>
              <a:rPr lang="zh-CN" altLang="en-US" sz="1800" dirty="0"/>
              <a:t>操作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19.</a:t>
            </a:r>
            <a:r>
              <a:rPr lang="zh-CN" altLang="en-US" sz="1800" dirty="0"/>
              <a:t>增加</a:t>
            </a:r>
            <a:r>
              <a:rPr lang="en-US" altLang="zh-CN" sz="1800" dirty="0"/>
              <a:t>redo/undo log</a:t>
            </a:r>
            <a:r>
              <a:rPr lang="zh-CN" altLang="en-US" sz="1800" dirty="0"/>
              <a:t>加密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20.</a:t>
            </a:r>
            <a:r>
              <a:rPr lang="zh-CN" altLang="en-US" sz="1800" dirty="0"/>
              <a:t>增加</a:t>
            </a:r>
            <a:r>
              <a:rPr lang="en-US" altLang="zh-CN" sz="1800" dirty="0"/>
              <a:t>resource group</a:t>
            </a:r>
            <a:r>
              <a:rPr lang="zh-CN" altLang="en-US" sz="1800" dirty="0"/>
              <a:t>功能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28D0771-6891-C54D-BB09-5D622D0A2645}"/>
              </a:ext>
            </a:extLst>
          </p:cNvPr>
          <p:cNvSpPr/>
          <p:nvPr/>
        </p:nvSpPr>
        <p:spPr>
          <a:xfrm>
            <a:off x="4800600" y="1333363"/>
            <a:ext cx="3789778" cy="3274871"/>
          </a:xfrm>
          <a:prstGeom prst="rect">
            <a:avLst/>
          </a:prstGeom>
          <a:solidFill>
            <a:srgbClr val="0D0D19"/>
          </a:solidFill>
          <a:ln w="12700"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22.</a:t>
            </a:r>
            <a:r>
              <a:rPr lang="zh-CN" altLang="en-US" dirty="0"/>
              <a:t>新增更多数据字典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23.</a:t>
            </a:r>
            <a:r>
              <a:rPr lang="zh-CN" altLang="en-US" dirty="0"/>
              <a:t>默认字符集改成了</a:t>
            </a:r>
            <a:r>
              <a:rPr lang="en-US" altLang="zh-CN" dirty="0"/>
              <a:t>utf8mb4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24.</a:t>
            </a:r>
            <a:r>
              <a:rPr lang="zh-CN" altLang="en-US" dirty="0"/>
              <a:t>通用表达式</a:t>
            </a:r>
            <a:r>
              <a:rPr lang="en-US" altLang="zh-CN" dirty="0"/>
              <a:t>CTE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25.</a:t>
            </a:r>
            <a:r>
              <a:rPr lang="zh-CN" altLang="en-US" dirty="0"/>
              <a:t>窗口函数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26.SET PERSIST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27.restart</a:t>
            </a:r>
            <a:r>
              <a:rPr lang="zh-CN" altLang="en-US" dirty="0"/>
              <a:t>功能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28.</a:t>
            </a:r>
            <a:r>
              <a:rPr lang="zh-CN" altLang="en-US" dirty="0"/>
              <a:t>取消</a:t>
            </a:r>
            <a:r>
              <a:rPr lang="en-US" altLang="zh-CN" dirty="0"/>
              <a:t>QC</a:t>
            </a:r>
          </a:p>
        </p:txBody>
      </p:sp>
    </p:spTree>
    <p:extLst>
      <p:ext uri="{BB962C8B-B14F-4D97-AF65-F5344CB8AC3E}">
        <p14:creationId xmlns:p14="http://schemas.microsoft.com/office/powerpoint/2010/main" val="32362248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E7F1CBDD-E772-F549-A3FC-6A71CE86F9C3}"/>
              </a:ext>
            </a:extLst>
          </p:cNvPr>
          <p:cNvSpPr/>
          <p:nvPr/>
        </p:nvSpPr>
        <p:spPr bwMode="auto">
          <a:xfrm>
            <a:off x="0" y="2343150"/>
            <a:ext cx="9144000" cy="2800350"/>
          </a:xfrm>
          <a:prstGeom prst="rect">
            <a:avLst/>
          </a:prstGeom>
          <a:solidFill>
            <a:srgbClr val="E59415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ctr"/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0161697-CCA9-7645-BF30-8A627501052D}"/>
              </a:ext>
            </a:extLst>
          </p:cNvPr>
          <p:cNvSpPr/>
          <p:nvPr/>
        </p:nvSpPr>
        <p:spPr>
          <a:xfrm>
            <a:off x="76200" y="861143"/>
            <a:ext cx="114646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5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95A80059-67BA-514E-B9FF-BCCD63084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33350"/>
            <a:ext cx="895985" cy="59245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62FE9FB-90C2-CD42-9084-69C4AF625000}"/>
              </a:ext>
            </a:extLst>
          </p:cNvPr>
          <p:cNvSpPr txBox="1"/>
          <p:nvPr/>
        </p:nvSpPr>
        <p:spPr>
          <a:xfrm>
            <a:off x="2895600" y="1754673"/>
            <a:ext cx="300595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000" b="1" dirty="0"/>
              <a:t>QA</a:t>
            </a:r>
            <a:r>
              <a:rPr kumimoji="1" lang="zh-CN" altLang="en-US" sz="4000" b="1" dirty="0"/>
              <a:t>环节</a:t>
            </a:r>
            <a:endParaRPr kumimoji="1" lang="en-US" altLang="zh-CN" sz="4000" b="1" dirty="0"/>
          </a:p>
          <a:p>
            <a:pPr algn="ctr"/>
            <a:endParaRPr kumimoji="1" lang="en-US" altLang="zh-CN" sz="1000" b="1" dirty="0"/>
          </a:p>
          <a:p>
            <a:pPr algn="ctr"/>
            <a:r>
              <a:rPr lang="zh-CN" altLang="en-US" dirty="0"/>
              <a:t>知数堂专注在职技能提高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1D0393D-D82E-2F4E-833B-27CFEEA2B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8949" y="2924224"/>
            <a:ext cx="2086102" cy="210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32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3733800" y="1857448"/>
            <a:ext cx="52912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MySQL</a:t>
            </a:r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8.0</a:t>
            </a:r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 </a:t>
            </a:r>
            <a:r>
              <a:rPr lang="en-US" altLang="zh-CN" sz="33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json</a:t>
            </a:r>
            <a:r>
              <a:rPr lang="zh-CN" altLang="en-US" sz="3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支持</a:t>
            </a:r>
            <a:endParaRPr lang="en-US" altLang="zh-CN" sz="3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839679" y="2571750"/>
            <a:ext cx="4237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MySQL</a:t>
            </a:r>
            <a:r>
              <a:rPr lang="zh-CN" altLang="en-US" dirty="0"/>
              <a:t>  </a:t>
            </a:r>
            <a:r>
              <a:rPr lang="en-US" altLang="zh-CN" dirty="0"/>
              <a:t>Document</a:t>
            </a:r>
            <a:r>
              <a:rPr lang="zh-CN" altLang="en-US" dirty="0"/>
              <a:t> </a:t>
            </a:r>
            <a:r>
              <a:rPr lang="en-US" altLang="zh-CN" dirty="0"/>
              <a:t>Store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209800" y="1751915"/>
            <a:ext cx="1143000" cy="1143000"/>
            <a:chOff x="1219200" y="1200150"/>
            <a:chExt cx="787285" cy="787285"/>
          </a:xfrm>
        </p:grpSpPr>
        <p:sp>
          <p:nvSpPr>
            <p:cNvPr id="8" name="椭圆 7"/>
            <p:cNvSpPr/>
            <p:nvPr/>
          </p:nvSpPr>
          <p:spPr bwMode="auto">
            <a:xfrm>
              <a:off x="1219200" y="1200150"/>
              <a:ext cx="787285" cy="787285"/>
            </a:xfrm>
            <a:prstGeom prst="ellipse">
              <a:avLst/>
            </a:prstGeom>
            <a:noFill/>
            <a:ln w="9525">
              <a:solidFill>
                <a:schemeClr val="bg1"/>
              </a:solidFill>
              <a:round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algn="ctr"/>
              <a:endParaRPr lang="zh-CN" altLang="en-US" sz="3600">
                <a:cs typeface="+mn-ea"/>
                <a:sym typeface="+mn-lt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87779" y="1297552"/>
              <a:ext cx="650125" cy="572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cs typeface="+mn-ea"/>
                  <a:sym typeface="+mn-lt"/>
                </a:rPr>
                <a:t>01</a:t>
              </a:r>
              <a:endParaRPr lang="zh-CN" altLang="en-US" sz="4800" dirty="0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16CF17-7F74-484F-BAD2-034797467811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12" name="图片 11" descr="LOGO_1">
            <a:extLst>
              <a:ext uri="{FF2B5EF4-FFF2-40B4-BE49-F238E27FC236}">
                <a16:creationId xmlns:a16="http://schemas.microsoft.com/office/drawing/2014/main" id="{595C0253-E8A3-2149-9B7F-2C827C5C6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6853">
        <p14:flash/>
      </p:transition>
    </mc:Choice>
    <mc:Fallback xmlns="">
      <p:transition spd="slow" advTm="68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5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50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497330" y="82529"/>
            <a:ext cx="3691844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Shell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&amp;</a:t>
            </a:r>
            <a:r>
              <a:rPr lang="zh-CN" altLang="en-US" sz="2800" b="1" dirty="0"/>
              <a:t> </a:t>
            </a:r>
            <a:r>
              <a:rPr lang="en-US" altLang="zh-CN" sz="2800" b="1" dirty="0" err="1"/>
              <a:t>XdevAPI</a:t>
            </a:r>
            <a:endParaRPr lang="zh-CN" altLang="en-US" sz="2800" b="1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90015B9-713C-FB49-ABF5-57A70538A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250" y="901065"/>
            <a:ext cx="61595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44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087ABA8-98FF-5C43-B56C-021B09898676}"/>
              </a:ext>
            </a:extLst>
          </p:cNvPr>
          <p:cNvSpPr txBox="1"/>
          <p:nvPr/>
        </p:nvSpPr>
        <p:spPr>
          <a:xfrm>
            <a:off x="1372230" y="1268323"/>
            <a:ext cx="7239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 MySQL cares about your data ! NoSQL full ACID compliant</a:t>
            </a:r>
          </a:p>
          <a:p>
            <a:r>
              <a:rPr lang="en-US" altLang="zh-CN" dirty="0"/>
              <a:t>2. CRUD operations (SQL is not mandatory anymore)</a:t>
            </a:r>
          </a:p>
          <a:p>
            <a:r>
              <a:rPr lang="en-US" altLang="zh-CN" dirty="0"/>
              <a:t>3. Schemaless</a:t>
            </a:r>
          </a:p>
          <a:p>
            <a:r>
              <a:rPr lang="en-US" altLang="zh-CN" dirty="0"/>
              <a:t>4. Documents can have the benefit of Data Integrity</a:t>
            </a:r>
          </a:p>
          <a:p>
            <a:r>
              <a:rPr lang="en-US" altLang="zh-CN" dirty="0"/>
              <a:t>5. Allows SQL (very important for analytics)</a:t>
            </a:r>
          </a:p>
          <a:p>
            <a:r>
              <a:rPr lang="en-US" altLang="zh-CN" dirty="0"/>
              <a:t>6. Eliminate16MB limitation for Document</a:t>
            </a:r>
          </a:p>
          <a:p>
            <a:r>
              <a:rPr lang="en-US" altLang="zh-CN" dirty="0"/>
              <a:t>7. Simple query syntax</a:t>
            </a:r>
          </a:p>
          <a:p>
            <a:r>
              <a:rPr lang="en-US" altLang="zh-CN" dirty="0"/>
              <a:t>8. Security</a:t>
            </a:r>
          </a:p>
          <a:p>
            <a:r>
              <a:rPr lang="en-US" altLang="zh-CN" dirty="0"/>
              <a:t>9. Simplify your DB infrastructure</a:t>
            </a:r>
          </a:p>
          <a:p>
            <a:r>
              <a:rPr lang="en-US" altLang="zh-CN" dirty="0"/>
              <a:t>10. MySQL DBAs already knows how to manage/tune/scale MySQL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5695342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10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Reasons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using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NoSQL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with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MySQL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433712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087ABA8-98FF-5C43-B56C-021B09898676}"/>
              </a:ext>
            </a:extLst>
          </p:cNvPr>
          <p:cNvSpPr txBox="1"/>
          <p:nvPr/>
        </p:nvSpPr>
        <p:spPr>
          <a:xfrm>
            <a:off x="1372230" y="956528"/>
            <a:ext cx="7239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js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&gt;</a:t>
            </a:r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db.createCollection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('</a:t>
            </a:r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tb_wubx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’)</a:t>
            </a:r>
          </a:p>
          <a:p>
            <a:endParaRPr lang="en-US" altLang="zh-CN" sz="2400" dirty="0">
              <a:latin typeface="DengXian Light" panose="02010600030101010101" pitchFamily="2" charset="-122"/>
              <a:ea typeface="DengXian Light" panose="02010600030101010101" pitchFamily="2" charset="-122"/>
            </a:endParaRPr>
          </a:p>
          <a:p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SQL&gt;show</a:t>
            </a:r>
            <a:r>
              <a:rPr lang="zh-CN" altLang="en-US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 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create</a:t>
            </a:r>
            <a:r>
              <a:rPr lang="zh-CN" altLang="en-US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 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table</a:t>
            </a:r>
            <a:r>
              <a:rPr lang="zh-CN" altLang="en-US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 </a:t>
            </a:r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tb_wubx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;</a:t>
            </a:r>
          </a:p>
          <a:p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CREATE TABLE `</a:t>
            </a:r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tb_wubx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` (</a:t>
            </a:r>
          </a:p>
          <a:p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  `doc` </a:t>
            </a:r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json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 DEFAULT NULL,</a:t>
            </a:r>
          </a:p>
          <a:p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  `_id` </a:t>
            </a:r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varbinary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(32) GENERATED ALWAYS AS (</a:t>
            </a:r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json_unquote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(</a:t>
            </a:r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json_extract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(`doc`,_utf8mb4'$._id'))) STORED NOT NULL,</a:t>
            </a:r>
          </a:p>
          <a:p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  PRIMARY KEY (`_id`)</a:t>
            </a:r>
          </a:p>
          <a:p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) ENGINE=</a:t>
            </a:r>
            <a:r>
              <a:rPr lang="en-US" altLang="zh-CN" sz="2400" dirty="0" err="1">
                <a:latin typeface="DengXian Light" panose="02010600030101010101" pitchFamily="2" charset="-122"/>
                <a:ea typeface="DengXian Light" panose="02010600030101010101" pitchFamily="2" charset="-122"/>
              </a:rPr>
              <a:t>InnoDB</a:t>
            </a:r>
            <a:r>
              <a:rPr lang="en-US" altLang="zh-CN" sz="2400" dirty="0">
                <a:latin typeface="DengXian Light" panose="02010600030101010101" pitchFamily="2" charset="-122"/>
                <a:ea typeface="DengXian Light" panose="02010600030101010101" pitchFamily="2" charset="-122"/>
              </a:rPr>
              <a:t> DEFAULT CHARSET=utf8mb4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4104329" cy="671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err="1"/>
              <a:t>DocmountStore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Collection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72158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087ABA8-98FF-5C43-B56C-021B09898676}"/>
              </a:ext>
            </a:extLst>
          </p:cNvPr>
          <p:cNvSpPr txBox="1"/>
          <p:nvPr/>
        </p:nvSpPr>
        <p:spPr>
          <a:xfrm>
            <a:off x="2819400" y="1047750"/>
            <a:ext cx="5944230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&gt;</a:t>
            </a:r>
            <a:r>
              <a:rPr lang="en-US" altLang="zh-CN" sz="2400" dirty="0" err="1"/>
              <a:t>session.startTransaction</a:t>
            </a:r>
            <a:r>
              <a:rPr lang="en-US" altLang="zh-CN" sz="2400" dirty="0"/>
              <a:t>()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&gt;</a:t>
            </a:r>
            <a:r>
              <a:rPr lang="en-US" altLang="zh-CN" sz="2400" dirty="0" err="1"/>
              <a:t>db.users.add</a:t>
            </a:r>
            <a:r>
              <a:rPr lang="en-US" altLang="zh-CN" sz="2400" dirty="0"/>
              <a:t>({name:</a:t>
            </a:r>
            <a:r>
              <a:rPr lang="zh-CN" altLang="en-US" sz="2400" dirty="0"/>
              <a:t> </a:t>
            </a:r>
            <a:r>
              <a:rPr lang="en-US" altLang="zh-CN" sz="2400" dirty="0"/>
              <a:t>‘</a:t>
            </a:r>
            <a:r>
              <a:rPr lang="en-US" altLang="zh-CN" sz="2400" dirty="0" err="1"/>
              <a:t>wubx</a:t>
            </a:r>
            <a:r>
              <a:rPr lang="en-US" altLang="zh-CN" sz="2400" dirty="0"/>
              <a:t>’})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&gt;</a:t>
            </a:r>
            <a:r>
              <a:rPr lang="en-US" altLang="zh-CN" sz="2400" dirty="0" err="1"/>
              <a:t>db.users.find</a:t>
            </a:r>
            <a:r>
              <a:rPr lang="en-US" altLang="zh-CN" sz="2400" dirty="0"/>
              <a:t>().fields(‘name’)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&gt;</a:t>
            </a:r>
            <a:r>
              <a:rPr lang="en-US" altLang="zh-CN" sz="2400" dirty="0" err="1"/>
              <a:t>session.rollback</a:t>
            </a:r>
            <a:r>
              <a:rPr lang="en-US" altLang="zh-CN" sz="2400" dirty="0"/>
              <a:t>()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Or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&gt;</a:t>
            </a:r>
            <a:r>
              <a:rPr lang="en-US" altLang="zh-CN" sz="2400" dirty="0" err="1"/>
              <a:t>session.commit</a:t>
            </a:r>
            <a:r>
              <a:rPr lang="en-US" altLang="zh-CN" sz="2400" dirty="0"/>
              <a:t>()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3523722" cy="6698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JOSN</a:t>
            </a:r>
            <a:r>
              <a:rPr lang="zh-CN" altLang="en-US" sz="2800" b="1" dirty="0"/>
              <a:t>事务操作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E2390B8-79F1-5544-A729-E5A0D1762897}"/>
              </a:ext>
            </a:extLst>
          </p:cNvPr>
          <p:cNvSpPr txBox="1"/>
          <p:nvPr/>
        </p:nvSpPr>
        <p:spPr>
          <a:xfrm>
            <a:off x="353418" y="2188638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MySQL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Shell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73677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087ABA8-98FF-5C43-B56C-021B09898676}"/>
              </a:ext>
            </a:extLst>
          </p:cNvPr>
          <p:cNvSpPr txBox="1"/>
          <p:nvPr/>
        </p:nvSpPr>
        <p:spPr>
          <a:xfrm>
            <a:off x="914400" y="1418739"/>
            <a:ext cx="7740650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&gt;alter</a:t>
            </a:r>
            <a:r>
              <a:rPr lang="zh-CN" altLang="en-US" sz="2400" dirty="0"/>
              <a:t> </a:t>
            </a:r>
            <a:r>
              <a:rPr lang="en-US" altLang="zh-CN" sz="2400" dirty="0"/>
              <a:t>table</a:t>
            </a:r>
            <a:r>
              <a:rPr lang="zh-CN" altLang="en-US" sz="2400" dirty="0"/>
              <a:t> </a:t>
            </a:r>
            <a:r>
              <a:rPr lang="en-US" altLang="zh-CN" sz="2400" dirty="0"/>
              <a:t>departments</a:t>
            </a:r>
            <a:r>
              <a:rPr lang="zh-CN" altLang="en-US" sz="2400" dirty="0"/>
              <a:t> </a:t>
            </a:r>
            <a:r>
              <a:rPr lang="en-US" altLang="zh-CN" sz="2400" dirty="0"/>
              <a:t>add</a:t>
            </a:r>
            <a:r>
              <a:rPr lang="zh-CN" altLang="en-US" sz="2400" dirty="0"/>
              <a:t> </a:t>
            </a:r>
            <a:r>
              <a:rPr lang="en-US" altLang="zh-CN" sz="2400" dirty="0"/>
              <a:t>column</a:t>
            </a:r>
            <a:r>
              <a:rPr lang="zh-CN" altLang="en-US" sz="2400" dirty="0"/>
              <a:t> </a:t>
            </a:r>
            <a:r>
              <a:rPr lang="en-US" altLang="zh-CN" sz="2400" dirty="0"/>
              <a:t>dept</a:t>
            </a:r>
            <a:r>
              <a:rPr lang="zh-CN" altLang="en-US" sz="2400" dirty="0"/>
              <a:t> </a:t>
            </a:r>
            <a:r>
              <a:rPr lang="en-US" altLang="zh-CN" sz="2400" dirty="0"/>
              <a:t>varchar(20)</a:t>
            </a:r>
            <a:r>
              <a:rPr lang="zh-CN" altLang="en-US" sz="2400" dirty="0"/>
              <a:t> </a:t>
            </a:r>
            <a:r>
              <a:rPr lang="en-US" altLang="zh-CN" sz="2400" dirty="0"/>
              <a:t>generate</a:t>
            </a:r>
            <a:r>
              <a:rPr lang="zh-CN" altLang="en-US" sz="2400" dirty="0"/>
              <a:t> </a:t>
            </a:r>
            <a:r>
              <a:rPr lang="en-US" altLang="zh-CN" sz="2400" dirty="0"/>
              <a:t>always</a:t>
            </a:r>
            <a:r>
              <a:rPr lang="zh-CN" altLang="en-US" sz="2400" dirty="0"/>
              <a:t> </a:t>
            </a:r>
            <a:r>
              <a:rPr lang="en-US" altLang="zh-CN" sz="2400" dirty="0"/>
              <a:t>as</a:t>
            </a:r>
            <a:r>
              <a:rPr lang="zh-CN" altLang="en-US" sz="2400" dirty="0"/>
              <a:t> </a:t>
            </a:r>
            <a:r>
              <a:rPr lang="en-US" altLang="zh-CN" sz="2400" dirty="0"/>
              <a:t>(doc-&gt;&gt;”$.name”)</a:t>
            </a:r>
            <a:r>
              <a:rPr lang="zh-CN" altLang="en-US" sz="2400" dirty="0"/>
              <a:t> </a:t>
            </a:r>
            <a:r>
              <a:rPr lang="en-US" altLang="zh-CN" sz="2400" dirty="0"/>
              <a:t>stored;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&gt;alter</a:t>
            </a:r>
            <a:r>
              <a:rPr lang="zh-CN" altLang="en-US" sz="2400" dirty="0"/>
              <a:t> </a:t>
            </a:r>
            <a:r>
              <a:rPr lang="en-US" altLang="zh-CN" sz="2400" dirty="0"/>
              <a:t>table</a:t>
            </a:r>
            <a:r>
              <a:rPr lang="zh-CN" altLang="en-US" sz="2400" dirty="0"/>
              <a:t> </a:t>
            </a:r>
            <a:r>
              <a:rPr lang="en-US" altLang="zh-CN" sz="2400" dirty="0"/>
              <a:t>departments</a:t>
            </a:r>
            <a:r>
              <a:rPr lang="zh-CN" altLang="en-US" sz="2400" dirty="0"/>
              <a:t> </a:t>
            </a:r>
            <a:r>
              <a:rPr lang="en-US" altLang="zh-CN" sz="2400" dirty="0"/>
              <a:t>add</a:t>
            </a:r>
            <a:r>
              <a:rPr lang="zh-CN" altLang="en-US" sz="2400" dirty="0"/>
              <a:t> </a:t>
            </a:r>
            <a:r>
              <a:rPr lang="en-US" altLang="zh-CN" sz="2400" dirty="0"/>
              <a:t>index</a:t>
            </a:r>
            <a:r>
              <a:rPr lang="zh-CN" altLang="en-US" sz="2400" dirty="0"/>
              <a:t>  </a:t>
            </a:r>
            <a:r>
              <a:rPr lang="en-US" altLang="zh-CN" sz="2400" dirty="0" err="1"/>
              <a:t>idx_dept</a:t>
            </a:r>
            <a:r>
              <a:rPr lang="en-US" altLang="zh-CN" sz="2400" dirty="0"/>
              <a:t>(dept);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&gt;select</a:t>
            </a:r>
            <a:r>
              <a:rPr lang="zh-CN" altLang="en-US" sz="2400" dirty="0"/>
              <a:t> * </a:t>
            </a:r>
            <a:r>
              <a:rPr lang="en-US" altLang="zh-CN" sz="2400" dirty="0"/>
              <a:t>from</a:t>
            </a:r>
            <a:r>
              <a:rPr lang="zh-CN" altLang="en-US" sz="2400" dirty="0"/>
              <a:t> </a:t>
            </a:r>
            <a:r>
              <a:rPr lang="en-US" altLang="zh-CN" sz="2400" dirty="0"/>
              <a:t>departments</a:t>
            </a:r>
            <a:r>
              <a:rPr lang="zh-CN" altLang="en-US" sz="2400" dirty="0"/>
              <a:t> </a:t>
            </a:r>
            <a:r>
              <a:rPr lang="en-US" altLang="zh-CN" sz="2400" dirty="0"/>
              <a:t>where</a:t>
            </a:r>
            <a:r>
              <a:rPr lang="zh-CN" altLang="en-US" sz="2400" dirty="0"/>
              <a:t> </a:t>
            </a:r>
            <a:r>
              <a:rPr lang="en-US" altLang="zh-CN" sz="2400" dirty="0"/>
              <a:t>dept=‘development’;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&gt;</a:t>
            </a:r>
            <a:r>
              <a:rPr lang="en-US" altLang="zh-CN" sz="2400" dirty="0" err="1"/>
              <a:t>db.departments.createIndex</a:t>
            </a:r>
            <a:r>
              <a:rPr lang="en-US" altLang="zh-CN" sz="2400" dirty="0"/>
              <a:t>(‘</a:t>
            </a:r>
            <a:r>
              <a:rPr lang="en-US" altLang="zh-CN" sz="2400" dirty="0" err="1"/>
              <a:t>idx_name</a:t>
            </a:r>
            <a:r>
              <a:rPr lang="en-US" altLang="zh-CN" sz="2400" dirty="0"/>
              <a:t>’).field(”</a:t>
            </a:r>
            <a:r>
              <a:rPr lang="en-US" altLang="zh-CN" sz="2400" dirty="0" err="1"/>
              <a:t>name”,true</a:t>
            </a:r>
            <a:r>
              <a:rPr lang="en-US" altLang="zh-CN" sz="2400" dirty="0"/>
              <a:t>).execute()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8E8DE14-96AE-8840-A7AD-038FFCD4AEDD}"/>
              </a:ext>
            </a:extLst>
          </p:cNvPr>
          <p:cNvSpPr/>
          <p:nvPr/>
        </p:nvSpPr>
        <p:spPr>
          <a:xfrm>
            <a:off x="104140" y="802640"/>
            <a:ext cx="111506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2018</a:t>
            </a:r>
            <a:r>
              <a:rPr lang="zh-CN" altLang="en-US" sz="1000" dirty="0">
                <a:gradFill flip="none" rotWithShape="1">
                  <a:gsLst>
                    <a:gs pos="65000">
                      <a:schemeClr val="bg1"/>
                    </a:gs>
                    <a:gs pos="41000">
                      <a:schemeClr val="bg1"/>
                    </a:gs>
                    <a:gs pos="5000">
                      <a:schemeClr val="bg1">
                        <a:lumMod val="75000"/>
                      </a:schemeClr>
                    </a:gs>
                    <a:gs pos="97000">
                      <a:schemeClr val="bg1">
                        <a:lumMod val="85000"/>
                      </a:schemeClr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程序员年会</a:t>
            </a:r>
          </a:p>
        </p:txBody>
      </p:sp>
      <p:pic>
        <p:nvPicPr>
          <p:cNvPr id="6" name="图片 5" descr="LOGO_1">
            <a:extLst>
              <a:ext uri="{FF2B5EF4-FFF2-40B4-BE49-F238E27FC236}">
                <a16:creationId xmlns:a16="http://schemas.microsoft.com/office/drawing/2014/main" id="{244BF7A7-A087-0E40-9B9A-B6B650649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134075"/>
            <a:ext cx="895985" cy="59245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F8A4F67-2D51-304F-9B1A-01C34B8CD208}"/>
              </a:ext>
            </a:extLst>
          </p:cNvPr>
          <p:cNvSpPr/>
          <p:nvPr/>
        </p:nvSpPr>
        <p:spPr bwMode="auto">
          <a:xfrm>
            <a:off x="0" y="4781550"/>
            <a:ext cx="9144000" cy="361950"/>
          </a:xfrm>
          <a:prstGeom prst="rect">
            <a:avLst/>
          </a:prstGeom>
          <a:solidFill>
            <a:srgbClr val="F19B14"/>
          </a:solidFill>
          <a:ln w="9525">
            <a:noFill/>
            <a:round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algn="ctr"/>
            <a:r>
              <a:rPr kumimoji="1" lang="zh-CN" altLang="en-US" dirty="0"/>
              <a:t>                    知数堂 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zhishutang.com</a:t>
            </a:r>
            <a:r>
              <a:rPr kumimoji="1" lang="zh-CN" altLang="en-US" dirty="0"/>
              <a:t>   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A3082A5-431C-5947-AB82-F3D10F7FE064}"/>
              </a:ext>
            </a:extLst>
          </p:cNvPr>
          <p:cNvSpPr/>
          <p:nvPr/>
        </p:nvSpPr>
        <p:spPr>
          <a:xfrm>
            <a:off x="1372230" y="264139"/>
            <a:ext cx="2805576" cy="6698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MySQL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JOSN</a:t>
            </a:r>
            <a:r>
              <a:rPr lang="zh-CN" altLang="en-US" sz="2800" b="1" dirty="0"/>
              <a:t>索引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E2390B8-79F1-5544-A729-E5A0D1762897}"/>
              </a:ext>
            </a:extLst>
          </p:cNvPr>
          <p:cNvSpPr txBox="1"/>
          <p:nvPr/>
        </p:nvSpPr>
        <p:spPr>
          <a:xfrm>
            <a:off x="1372230" y="1059180"/>
            <a:ext cx="2418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 GENERATED STORED</a:t>
            </a:r>
          </a:p>
        </p:txBody>
      </p:sp>
    </p:spTree>
    <p:extLst>
      <p:ext uri="{BB962C8B-B14F-4D97-AF65-F5344CB8AC3E}">
        <p14:creationId xmlns:p14="http://schemas.microsoft.com/office/powerpoint/2010/main" val="1175029909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自定义 427">
      <a:dk1>
        <a:srgbClr val="FFFFFF"/>
      </a:dk1>
      <a:lt1>
        <a:srgbClr val="FFFFFF"/>
      </a:lt1>
      <a:dk2>
        <a:srgbClr val="262626"/>
      </a:dk2>
      <a:lt2>
        <a:srgbClr val="FFFFFF"/>
      </a:lt2>
      <a:accent1>
        <a:srgbClr val="237DB9"/>
      </a:accent1>
      <a:accent2>
        <a:srgbClr val="15AA96"/>
      </a:accent2>
      <a:accent3>
        <a:srgbClr val="9BB955"/>
      </a:accent3>
      <a:accent4>
        <a:srgbClr val="F19B14"/>
      </a:accent4>
      <a:accent5>
        <a:srgbClr val="BE382C"/>
      </a:accent5>
      <a:accent6>
        <a:srgbClr val="633247"/>
      </a:accent6>
      <a:hlink>
        <a:srgbClr val="FFFFFF"/>
      </a:hlink>
      <a:folHlink>
        <a:srgbClr val="595959"/>
      </a:folHlink>
    </a:clrScheme>
    <a:fontScheme name="Temp">
      <a:majorFont>
        <a:latin typeface="张海山锐线体简"/>
        <a:ea typeface="张海山锐线体简"/>
        <a:cs typeface=""/>
      </a:majorFont>
      <a:minorFont>
        <a:latin typeface="张海山锐线体简"/>
        <a:ea typeface="张海山锐线体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>
          <a:noFill/>
          <a:round/>
        </a:ln>
      </a:spPr>
      <a:bodyPr vert="horz" wrap="square" lIns="91440" tIns="45720" rIns="91440" bIns="45720" numCol="1" anchor="t" anchorCtr="0" compatLnSpc="1"/>
      <a:lstStyle>
        <a:defPPr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2332</TotalTime>
  <Words>2271</Words>
  <Application>Microsoft Macintosh PowerPoint</Application>
  <PresentationFormat>全屏显示(16:9)</PresentationFormat>
  <Paragraphs>410</Paragraphs>
  <Slides>38</Slides>
  <Notes>36</Notes>
  <HiddenSlides>1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0" baseType="lpstr">
      <vt:lpstr>DengXian Light</vt:lpstr>
      <vt:lpstr>宋体</vt:lpstr>
      <vt:lpstr>微软雅黑</vt:lpstr>
      <vt:lpstr>张海山锐线体简</vt:lpstr>
      <vt:lpstr>FontAwesome</vt:lpstr>
      <vt:lpstr>PingFang SC Light</vt:lpstr>
      <vt:lpstr>Songti TC</vt:lpstr>
      <vt:lpstr>Arial</vt:lpstr>
      <vt:lpstr>Book Antiqua</vt:lpstr>
      <vt:lpstr>Calibri</vt:lpstr>
      <vt:lpstr>Helvetica Light</vt:lpstr>
      <vt:lpstr>1_Custom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dfdfdfdfd</dc:title>
  <dc:creator>High Tech</dc:creator>
  <cp:lastModifiedBy>Microsoft Office User</cp:lastModifiedBy>
  <cp:revision>8971</cp:revision>
  <dcterms:created xsi:type="dcterms:W3CDTF">2014-09-03T19:30:00Z</dcterms:created>
  <dcterms:modified xsi:type="dcterms:W3CDTF">2018-11-15T11:53:35Z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2052-10.1.0.6690</vt:lpwstr>
  </property>
</Properties>
</file>